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16" r:id="rId2"/>
  </p:sldIdLst>
  <p:sldSz cx="23774400" cy="18288000"/>
  <p:notesSz cx="17830800" cy="23317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120160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240321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360482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480643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6008039" algn="l" defTabSz="2403214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7209647" algn="l" defTabSz="2403214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8411253" algn="l" defTabSz="2403214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9612861" algn="l" defTabSz="2403214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3366CC"/>
    <a:srgbClr val="FF0000"/>
    <a:srgbClr val="CC0000"/>
    <a:srgbClr val="FFCC00"/>
    <a:srgbClr val="FFFF99"/>
    <a:srgbClr val="9900CC"/>
    <a:srgbClr val="9933FF"/>
    <a:srgbClr val="8CADD4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33" d="100"/>
          <a:sy n="33" d="100"/>
        </p:scale>
        <p:origin x="-1128" y="-552"/>
      </p:cViewPr>
      <p:guideLst>
        <p:guide orient="horz" pos="5760"/>
        <p:guide pos="748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7727482" cy="1165654"/>
          </a:xfrm>
          <a:prstGeom prst="rect">
            <a:avLst/>
          </a:prstGeom>
        </p:spPr>
        <p:txBody>
          <a:bodyPr vert="horz" lIns="231742" tIns="115872" rIns="231742" bIns="11587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0099322" y="3"/>
            <a:ext cx="7727482" cy="1165654"/>
          </a:xfrm>
          <a:prstGeom prst="rect">
            <a:avLst/>
          </a:prstGeom>
        </p:spPr>
        <p:txBody>
          <a:bodyPr vert="horz" lIns="231742" tIns="115872" rIns="231742" bIns="11587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>
              <a:defRPr/>
            </a:pPr>
            <a:fld id="{946C6244-5038-45FB-A3EC-3872C5172BE7}" type="datetimeFigureOut">
              <a:rPr lang="en-US"/>
              <a:pPr>
                <a:defRPr/>
              </a:pPr>
              <a:t>03/12/2013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22147414"/>
            <a:ext cx="7727482" cy="1165654"/>
          </a:xfrm>
          <a:prstGeom prst="rect">
            <a:avLst/>
          </a:prstGeom>
        </p:spPr>
        <p:txBody>
          <a:bodyPr vert="horz" lIns="231742" tIns="115872" rIns="231742" bIns="11587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0099322" y="22147414"/>
            <a:ext cx="7727482" cy="1165654"/>
          </a:xfrm>
          <a:prstGeom prst="rect">
            <a:avLst/>
          </a:prstGeom>
        </p:spPr>
        <p:txBody>
          <a:bodyPr vert="horz" lIns="231742" tIns="115872" rIns="231742" bIns="11587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>
              <a:defRPr/>
            </a:pPr>
            <a:fld id="{5B79FC4C-259D-41D7-9465-87A87D9070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9941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6"/>
          <p:cNvSpPr txBox="1">
            <a:spLocks noGrp="1"/>
          </p:cNvSpPr>
          <p:nvPr>
            <p:ph type="hdr" sz="quarter"/>
          </p:nvPr>
        </p:nvSpPr>
        <p:spPr>
          <a:xfrm>
            <a:off x="3" y="3"/>
            <a:ext cx="7651486" cy="1186323"/>
          </a:xfrm>
          <a:prstGeom prst="rect">
            <a:avLst/>
          </a:prstGeom>
          <a:noFill/>
          <a:ln>
            <a:noFill/>
          </a:ln>
        </p:spPr>
        <p:txBody>
          <a:bodyPr vert="horz" wrap="square" lIns="231742" tIns="115872" rIns="231742" bIns="115872" anchor="t" anchorCtr="0" compatLnSpc="1"/>
          <a:lstStyle>
            <a:lvl1pPr marL="0" marR="0" lvl="0" indent="0" algn="l" defTabSz="2317425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ＭＳ Ｐゴシック" pitchFamily="34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Rectangle 1027"/>
          <p:cNvSpPr txBox="1">
            <a:spLocks noGrp="1"/>
          </p:cNvSpPr>
          <p:nvPr>
            <p:ph type="dt" idx="1"/>
          </p:nvPr>
        </p:nvSpPr>
        <p:spPr>
          <a:xfrm>
            <a:off x="10139322" y="3"/>
            <a:ext cx="7651483" cy="1186323"/>
          </a:xfrm>
          <a:prstGeom prst="rect">
            <a:avLst/>
          </a:prstGeom>
          <a:noFill/>
          <a:ln>
            <a:noFill/>
          </a:ln>
        </p:spPr>
        <p:txBody>
          <a:bodyPr vert="horz" wrap="square" lIns="231742" tIns="115872" rIns="231742" bIns="115872" anchor="t" anchorCtr="0" compatLnSpc="1"/>
          <a:lstStyle>
            <a:lvl1pPr marL="0" marR="0" lvl="0" indent="0" algn="r" defTabSz="2317425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ＭＳ Ｐゴシック" pitchFamily="34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6148" name="Rectangle 1028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338513" y="1778000"/>
            <a:ext cx="11304587" cy="8696325"/>
          </a:xfrm>
          <a:prstGeom prst="rect">
            <a:avLst/>
          </a:prstGeom>
          <a:noFill/>
          <a:ln w="9528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Rectangle 1029"/>
          <p:cNvSpPr txBox="1">
            <a:spLocks noGrp="1"/>
          </p:cNvSpPr>
          <p:nvPr>
            <p:ph type="body" sz="quarter" idx="3"/>
          </p:nvPr>
        </p:nvSpPr>
        <p:spPr>
          <a:xfrm>
            <a:off x="2295847" y="11065443"/>
            <a:ext cx="13199111" cy="10474346"/>
          </a:xfrm>
          <a:prstGeom prst="rect">
            <a:avLst/>
          </a:prstGeom>
          <a:noFill/>
          <a:ln>
            <a:noFill/>
          </a:ln>
        </p:spPr>
        <p:txBody>
          <a:bodyPr vert="horz" wrap="square" lIns="231742" tIns="115872" rIns="231742" bIns="115872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Rectangle 1030"/>
          <p:cNvSpPr txBox="1">
            <a:spLocks noGrp="1"/>
          </p:cNvSpPr>
          <p:nvPr>
            <p:ph type="ftr" sz="quarter" idx="4"/>
          </p:nvPr>
        </p:nvSpPr>
        <p:spPr>
          <a:xfrm>
            <a:off x="3" y="22130882"/>
            <a:ext cx="7651486" cy="1186323"/>
          </a:xfrm>
          <a:prstGeom prst="rect">
            <a:avLst/>
          </a:prstGeom>
          <a:noFill/>
          <a:ln>
            <a:noFill/>
          </a:ln>
        </p:spPr>
        <p:txBody>
          <a:bodyPr vert="horz" wrap="square" lIns="231742" tIns="115872" rIns="231742" bIns="115872" anchor="b" anchorCtr="0" compatLnSpc="1"/>
          <a:lstStyle>
            <a:lvl1pPr marL="0" marR="0" lvl="0" indent="0" algn="l" defTabSz="2317425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ＭＳ Ｐゴシック" pitchFamily="34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Rectangle 1031"/>
          <p:cNvSpPr txBox="1">
            <a:spLocks noGrp="1"/>
          </p:cNvSpPr>
          <p:nvPr>
            <p:ph type="sldNum" sz="quarter" idx="5"/>
          </p:nvPr>
        </p:nvSpPr>
        <p:spPr>
          <a:xfrm>
            <a:off x="10139322" y="22130882"/>
            <a:ext cx="7651483" cy="1186323"/>
          </a:xfrm>
          <a:prstGeom prst="rect">
            <a:avLst/>
          </a:prstGeom>
          <a:noFill/>
          <a:ln>
            <a:noFill/>
          </a:ln>
        </p:spPr>
        <p:txBody>
          <a:bodyPr vert="horz" wrap="square" lIns="231742" tIns="115872" rIns="231742" bIns="115872" anchor="b" anchorCtr="0" compatLnSpc="1"/>
          <a:lstStyle>
            <a:lvl1pPr marL="0" marR="0" lvl="0" indent="0" algn="r" defTabSz="2317425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ＭＳ Ｐゴシック" pitchFamily="34"/>
              </a:defRPr>
            </a:lvl1pPr>
          </a:lstStyle>
          <a:p>
            <a:pPr>
              <a:defRPr/>
            </a:pPr>
            <a:fld id="{13B7C2C9-32BA-453B-B798-E9140B1BCC1A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367155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ts val="1051"/>
      </a:spcBef>
      <a:spcAft>
        <a:spcPct val="0"/>
      </a:spcAft>
      <a:defRPr lang="en-US" sz="3200" kern="1200">
        <a:solidFill>
          <a:srgbClr val="000000"/>
        </a:solidFill>
        <a:latin typeface="Times New Roman" pitchFamily="18"/>
        <a:ea typeface="ＭＳ Ｐゴシック" pitchFamily="34"/>
      </a:defRPr>
    </a:lvl1pPr>
    <a:lvl2pPr marL="1201608" lvl="1" algn="l" rtl="0" eaLnBrk="0" fontAlgn="base" hangingPunct="0">
      <a:spcBef>
        <a:spcPts val="1051"/>
      </a:spcBef>
      <a:spcAft>
        <a:spcPct val="0"/>
      </a:spcAft>
      <a:defRPr lang="en-US" sz="3200" kern="1200">
        <a:solidFill>
          <a:srgbClr val="000000"/>
        </a:solidFill>
        <a:latin typeface="Times New Roman" pitchFamily="18"/>
        <a:ea typeface="ＭＳ Ｐゴシック" pitchFamily="16"/>
      </a:defRPr>
    </a:lvl2pPr>
    <a:lvl3pPr marL="2403214" lvl="2" algn="l" rtl="0" eaLnBrk="0" fontAlgn="base" hangingPunct="0">
      <a:spcBef>
        <a:spcPts val="1051"/>
      </a:spcBef>
      <a:spcAft>
        <a:spcPct val="0"/>
      </a:spcAft>
      <a:defRPr lang="en-US" sz="3200" kern="1200">
        <a:solidFill>
          <a:srgbClr val="000000"/>
        </a:solidFill>
        <a:latin typeface="Times New Roman" pitchFamily="18"/>
        <a:ea typeface="ＭＳ Ｐゴシック" pitchFamily="16"/>
      </a:defRPr>
    </a:lvl3pPr>
    <a:lvl4pPr marL="3604822" lvl="3" algn="l" rtl="0" eaLnBrk="0" fontAlgn="base" hangingPunct="0">
      <a:spcBef>
        <a:spcPts val="1051"/>
      </a:spcBef>
      <a:spcAft>
        <a:spcPct val="0"/>
      </a:spcAft>
      <a:defRPr lang="en-US" sz="3200" kern="1200">
        <a:solidFill>
          <a:srgbClr val="000000"/>
        </a:solidFill>
        <a:latin typeface="Times New Roman" pitchFamily="18"/>
        <a:ea typeface="ＭＳ Ｐゴシック" pitchFamily="16"/>
      </a:defRPr>
    </a:lvl4pPr>
    <a:lvl5pPr marL="4806430" lvl="4" algn="l" rtl="0" eaLnBrk="0" fontAlgn="base" hangingPunct="0">
      <a:spcBef>
        <a:spcPts val="1051"/>
      </a:spcBef>
      <a:spcAft>
        <a:spcPct val="0"/>
      </a:spcAft>
      <a:defRPr lang="en-US" sz="3200" kern="1200">
        <a:solidFill>
          <a:srgbClr val="000000"/>
        </a:solidFill>
        <a:latin typeface="Times New Roman" pitchFamily="18"/>
        <a:ea typeface="ＭＳ Ｐゴシック" pitchFamily="16"/>
      </a:defRPr>
    </a:lvl5pPr>
    <a:lvl6pPr marL="6008039" algn="l" defTabSz="2403214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7209647" algn="l" defTabSz="2403214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8411253" algn="l" defTabSz="2403214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9612861" algn="l" defTabSz="2403214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23774400" cy="8974667"/>
            <a:chOff x="0" y="0"/>
            <a:chExt cx="9144000" cy="3365493"/>
          </a:xfrm>
        </p:grpSpPr>
        <p:pic>
          <p:nvPicPr>
            <p:cNvPr id="7" name="Picture 3" descr="ARTBANNA"/>
            <p:cNvPicPr>
              <a:picLocks noChangeAspect="1"/>
            </p:cNvPicPr>
            <p:nvPr/>
          </p:nvPicPr>
          <p:blipFill>
            <a:blip r:embed="rId2" cstate="print"/>
            <a:srcRect l="8125"/>
            <a:stretch>
              <a:fillRect/>
            </a:stretch>
          </p:blipFill>
          <p:spPr bwMode="auto">
            <a:xfrm>
              <a:off x="0" y="0"/>
              <a:ext cx="91440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4" descr="Arthsepa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67203" y="3268659"/>
              <a:ext cx="4495803" cy="96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Rectangle 5"/>
          <p:cNvSpPr txBox="1">
            <a:spLocks noGrp="1"/>
          </p:cNvSpPr>
          <p:nvPr>
            <p:ph type="ctrTitle"/>
          </p:nvPr>
        </p:nvSpPr>
        <p:spPr>
          <a:xfrm>
            <a:off x="2575550" y="6100216"/>
            <a:ext cx="20208240" cy="202777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" name="Rectangle 6"/>
          <p:cNvSpPr txBox="1">
            <a:spLocks noGrp="1"/>
          </p:cNvSpPr>
          <p:nvPr>
            <p:ph type="subTitle" idx="1"/>
          </p:nvPr>
        </p:nvSpPr>
        <p:spPr>
          <a:xfrm>
            <a:off x="6983730" y="9313324"/>
            <a:ext cx="15866105" cy="4673608"/>
          </a:xfrm>
        </p:spPr>
        <p:txBody>
          <a:bodyPr/>
          <a:lstStyle>
            <a:lvl1pPr marL="0" indent="0" algn="r">
              <a:buNone/>
              <a:defRPr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9" name="Rectangle 7"/>
          <p:cNvSpPr txBox="1">
            <a:spLocks noGrp="1"/>
          </p:cNvSpPr>
          <p:nvPr>
            <p:ph type="dt" sz="half" idx="10"/>
          </p:nvPr>
        </p:nvSpPr>
        <p:spPr>
          <a:xfrm>
            <a:off x="8733790" y="16916400"/>
            <a:ext cx="4953000" cy="1219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10" name="Rectangle 8"/>
          <p:cNvSpPr txBox="1">
            <a:spLocks noGrp="1"/>
          </p:cNvSpPr>
          <p:nvPr>
            <p:ph type="ftr" sz="quarter" idx="11"/>
          </p:nvPr>
        </p:nvSpPr>
        <p:spPr>
          <a:xfrm>
            <a:off x="15651480" y="16916400"/>
            <a:ext cx="7528560" cy="1219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11" name="Rectangle 9"/>
          <p:cNvSpPr txBox="1">
            <a:spLocks noGrp="1"/>
          </p:cNvSpPr>
          <p:nvPr>
            <p:ph type="sldNum" sz="quarter" idx="12"/>
          </p:nvPr>
        </p:nvSpPr>
        <p:spPr>
          <a:xfrm>
            <a:off x="326074" y="16962968"/>
            <a:ext cx="4953000" cy="1219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60655-BFC3-4C0A-8B76-053B5691E6E5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Rectangle 8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Rectangle 9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0FC23-86F2-462A-AD86-8AF27307068D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17669822" y="1926163"/>
            <a:ext cx="4055544" cy="1422398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825492" y="1926163"/>
            <a:ext cx="16448078" cy="1422398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Rectangle 8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Rectangle 9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2C544-FB1A-4CA2-9D3D-AE3EC5622F01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 noGrp="1"/>
          </p:cNvSpPr>
          <p:nvPr>
            <p:ph/>
          </p:nvPr>
        </p:nvSpPr>
        <p:spPr>
          <a:xfrm>
            <a:off x="825492" y="1926163"/>
            <a:ext cx="22457724" cy="1422398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7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Rectangle 8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Rectangle 9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F59E0-1FC7-420A-AD40-A9034D714D1B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83080" y="2645835"/>
            <a:ext cx="20208240" cy="20277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 txBox="1">
            <a:spLocks noGrp="1"/>
          </p:cNvSpPr>
          <p:nvPr>
            <p:ph type="tbl" idx="1"/>
          </p:nvPr>
        </p:nvSpPr>
        <p:spPr>
          <a:xfrm>
            <a:off x="1783080" y="5283208"/>
            <a:ext cx="20208240" cy="109728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 noProof="0" dirty="0" smtClean="0"/>
          </a:p>
        </p:txBody>
      </p:sp>
      <p:sp>
        <p:nvSpPr>
          <p:cNvPr id="4" name="Rectangle 2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Rectangle 3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Rectangle 4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4D141-AC89-4E69-BA6C-B5009377481D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  <p:transition>
    <p:wipe dir="d"/>
  </p:transition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83080" y="2645835"/>
            <a:ext cx="20208240" cy="20277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 txBox="1">
            <a:spLocks noGrp="1"/>
          </p:cNvSpPr>
          <p:nvPr>
            <p:ph type="dgm" idx="1"/>
          </p:nvPr>
        </p:nvSpPr>
        <p:spPr>
          <a:xfrm>
            <a:off x="1783080" y="5283208"/>
            <a:ext cx="20208240" cy="109728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 noProof="0" dirty="0" smtClean="0"/>
          </a:p>
        </p:txBody>
      </p:sp>
      <p:sp>
        <p:nvSpPr>
          <p:cNvPr id="4" name="Rectangle 2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Rectangle 3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Rectangle 4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40FA0-54AF-477B-92E4-EC79427216BF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  <p:transition>
    <p:wipe dir="d"/>
  </p:transition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Rectangle 8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Rectangle 9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A198F-BDC5-4963-ABF7-DB0D76FF2649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  <p:transition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878009" y="11751724"/>
            <a:ext cx="20208240" cy="3474325"/>
          </a:xfrm>
        </p:spPr>
        <p:txBody>
          <a:bodyPr anchor="t"/>
          <a:lstStyle>
            <a:lvl1pPr>
              <a:defRPr sz="10500" b="1" cap="all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878009" y="7751235"/>
            <a:ext cx="20208240" cy="4000485"/>
          </a:xfrm>
        </p:spPr>
        <p:txBody>
          <a:bodyPr anchor="b"/>
          <a:lstStyle>
            <a:lvl1pPr marL="0" indent="0">
              <a:spcBef>
                <a:spcPts val="1314"/>
              </a:spcBef>
              <a:buNone/>
              <a:defRPr sz="53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Rectangle 8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Rectangle 9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AE33C-25CB-4B88-B17E-C72816C28D44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54408" y="5177355"/>
            <a:ext cx="10471456" cy="10972800"/>
          </a:xfrm>
        </p:spPr>
        <p:txBody>
          <a:bodyPr/>
          <a:lstStyle>
            <a:lvl1pPr>
              <a:spcBef>
                <a:spcPts val="1840"/>
              </a:spcBef>
              <a:defRPr sz="7400"/>
            </a:lvl1pPr>
            <a:lvl2pPr>
              <a:spcBef>
                <a:spcPts val="1577"/>
              </a:spcBef>
              <a:defRPr sz="6300"/>
            </a:lvl2pPr>
            <a:lvl3pPr>
              <a:spcBef>
                <a:spcPts val="1314"/>
              </a:spcBef>
              <a:defRPr sz="5300"/>
            </a:lvl3pPr>
            <a:lvl4pPr>
              <a:spcBef>
                <a:spcPts val="1051"/>
              </a:spcBef>
              <a:defRPr sz="4700"/>
            </a:lvl4pPr>
            <a:lvl5pPr>
              <a:spcBef>
                <a:spcPts val="1051"/>
              </a:spcBef>
              <a:defRPr sz="4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11722114" y="5177355"/>
            <a:ext cx="10475595" cy="10972800"/>
          </a:xfrm>
        </p:spPr>
        <p:txBody>
          <a:bodyPr/>
          <a:lstStyle>
            <a:lvl1pPr>
              <a:spcBef>
                <a:spcPts val="1840"/>
              </a:spcBef>
              <a:defRPr sz="7400"/>
            </a:lvl1pPr>
            <a:lvl2pPr>
              <a:spcBef>
                <a:spcPts val="1577"/>
              </a:spcBef>
              <a:defRPr sz="6300"/>
            </a:lvl2pPr>
            <a:lvl3pPr>
              <a:spcBef>
                <a:spcPts val="1314"/>
              </a:spcBef>
              <a:defRPr sz="5300"/>
            </a:lvl3pPr>
            <a:lvl4pPr>
              <a:spcBef>
                <a:spcPts val="1051"/>
              </a:spcBef>
              <a:defRPr sz="4700"/>
            </a:lvl4pPr>
            <a:lvl5pPr>
              <a:spcBef>
                <a:spcPts val="1051"/>
              </a:spcBef>
              <a:defRPr sz="4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Rectangle 8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Rectangle 9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E03D3-5C01-4C47-AC46-92D4C2F228A6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  <p:transition/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188720" y="1752600"/>
            <a:ext cx="21396960" cy="20277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188720" y="4093639"/>
            <a:ext cx="10504478" cy="1706024"/>
          </a:xfrm>
        </p:spPr>
        <p:txBody>
          <a:bodyPr anchor="b"/>
          <a:lstStyle>
            <a:lvl1pPr marL="0" indent="0">
              <a:spcBef>
                <a:spcPts val="1577"/>
              </a:spcBef>
              <a:buNone/>
              <a:defRPr sz="63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1188720" y="5799660"/>
            <a:ext cx="10504478" cy="10536762"/>
          </a:xfrm>
        </p:spPr>
        <p:txBody>
          <a:bodyPr/>
          <a:lstStyle>
            <a:lvl1pPr>
              <a:spcBef>
                <a:spcPts val="1577"/>
              </a:spcBef>
              <a:defRPr sz="6300"/>
            </a:lvl1pPr>
            <a:lvl2pPr>
              <a:spcBef>
                <a:spcPts val="1314"/>
              </a:spcBef>
              <a:defRPr sz="5300"/>
            </a:lvl2pPr>
            <a:lvl3pPr>
              <a:spcBef>
                <a:spcPts val="1051"/>
              </a:spcBef>
              <a:defRPr sz="4700"/>
            </a:lvl3pPr>
            <a:lvl4pPr>
              <a:spcBef>
                <a:spcPts val="1051"/>
              </a:spcBef>
              <a:defRPr sz="4200"/>
            </a:lvl4pPr>
            <a:lvl5pPr>
              <a:spcBef>
                <a:spcPts val="1051"/>
              </a:spcBef>
              <a:defRPr sz="4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12077060" y="4093639"/>
            <a:ext cx="10508618" cy="1706024"/>
          </a:xfrm>
        </p:spPr>
        <p:txBody>
          <a:bodyPr anchor="b"/>
          <a:lstStyle>
            <a:lvl1pPr marL="0" indent="0">
              <a:spcBef>
                <a:spcPts val="1577"/>
              </a:spcBef>
              <a:buNone/>
              <a:defRPr sz="63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12077060" y="5799660"/>
            <a:ext cx="10508618" cy="10536762"/>
          </a:xfrm>
        </p:spPr>
        <p:txBody>
          <a:bodyPr/>
          <a:lstStyle>
            <a:lvl1pPr>
              <a:spcBef>
                <a:spcPts val="1577"/>
              </a:spcBef>
              <a:defRPr sz="6300"/>
            </a:lvl1pPr>
            <a:lvl2pPr>
              <a:spcBef>
                <a:spcPts val="1314"/>
              </a:spcBef>
              <a:defRPr sz="5300"/>
            </a:lvl2pPr>
            <a:lvl3pPr>
              <a:spcBef>
                <a:spcPts val="1051"/>
              </a:spcBef>
              <a:defRPr sz="4700"/>
            </a:lvl3pPr>
            <a:lvl4pPr>
              <a:spcBef>
                <a:spcPts val="1051"/>
              </a:spcBef>
              <a:defRPr sz="4200"/>
            </a:lvl4pPr>
            <a:lvl5pPr>
              <a:spcBef>
                <a:spcPts val="1051"/>
              </a:spcBef>
              <a:defRPr sz="4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8" name="Rectangle 8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9" name="Rectangle 9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A0BF9-8948-4A06-B534-06BC06675682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  <p:transition/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Rectangle 8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Rectangle 9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CFEBF-2BD2-429D-BAFE-B73511D7E734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  <p:transition/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Rectangle 8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Rectangle 9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32C71-3322-455F-B60D-C43FCF4EB43B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188724" y="1953031"/>
            <a:ext cx="7821609" cy="1873887"/>
          </a:xfrm>
        </p:spPr>
        <p:txBody>
          <a:bodyPr/>
          <a:lstStyle>
            <a:lvl1pPr>
              <a:defRPr sz="5300" b="1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9295122" y="728129"/>
            <a:ext cx="13290555" cy="1560829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188724" y="3826920"/>
            <a:ext cx="7821609" cy="12509504"/>
          </a:xfrm>
        </p:spPr>
        <p:txBody>
          <a:bodyPr/>
          <a:lstStyle>
            <a:lvl1pPr marL="0" indent="0">
              <a:spcBef>
                <a:spcPts val="789"/>
              </a:spcBef>
              <a:buNone/>
              <a:defRPr sz="37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Rectangle 8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Rectangle 9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A42C9-E08C-42E9-99EE-EA0BC4FDCCD9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659949" y="13254616"/>
            <a:ext cx="14264640" cy="1058279"/>
          </a:xfrm>
        </p:spPr>
        <p:txBody>
          <a:bodyPr/>
          <a:lstStyle>
            <a:lvl1pPr>
              <a:defRPr sz="5300" b="1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4659949" y="1634069"/>
            <a:ext cx="14264640" cy="10972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659949" y="14312893"/>
            <a:ext cx="14264640" cy="2146304"/>
          </a:xfrm>
        </p:spPr>
        <p:txBody>
          <a:bodyPr/>
          <a:lstStyle>
            <a:lvl1pPr marL="0" indent="0">
              <a:spcBef>
                <a:spcPts val="789"/>
              </a:spcBef>
              <a:buNone/>
              <a:defRPr sz="37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Rectangle 8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Rectangle 9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8BA91-885E-4AFE-A394-8DD33CD004FF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070FF"/>
            </a:gs>
            <a:gs pos="100000">
              <a:srgbClr val="0035B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 txBox="1">
            <a:spLocks noGrp="1"/>
          </p:cNvSpPr>
          <p:nvPr>
            <p:ph type="title"/>
          </p:nvPr>
        </p:nvSpPr>
        <p:spPr bwMode="auto">
          <a:xfrm>
            <a:off x="825500" y="1930395"/>
            <a:ext cx="22457729" cy="202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40321" tIns="120162" rIns="240321" bIns="120162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6"/>
          <p:cNvSpPr txBox="1">
            <a:spLocks noGrp="1"/>
          </p:cNvSpPr>
          <p:nvPr>
            <p:ph type="body" idx="1"/>
          </p:nvPr>
        </p:nvSpPr>
        <p:spPr bwMode="auto">
          <a:xfrm>
            <a:off x="854394" y="5177368"/>
            <a:ext cx="21343301" cy="1097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40321" tIns="120162" rIns="240321" bIns="1201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Rectangle 7"/>
          <p:cNvSpPr txBox="1">
            <a:spLocks noGrp="1"/>
          </p:cNvSpPr>
          <p:nvPr>
            <p:ph type="dt" sz="half" idx="2"/>
          </p:nvPr>
        </p:nvSpPr>
        <p:spPr>
          <a:xfrm>
            <a:off x="8927784" y="16916400"/>
            <a:ext cx="4953000" cy="1219200"/>
          </a:xfrm>
          <a:prstGeom prst="rect">
            <a:avLst/>
          </a:prstGeom>
          <a:noFill/>
          <a:ln>
            <a:noFill/>
          </a:ln>
        </p:spPr>
        <p:txBody>
          <a:bodyPr vert="horz" wrap="square" lIns="240321" tIns="120162" rIns="240321" bIns="120162" anchor="b" anchorCtr="1" compatLnSpc="1"/>
          <a:lstStyle>
            <a:lvl1pPr marL="0" marR="0" lvl="0" indent="0" algn="ctr" defTabSz="240321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3700" b="0" i="0" u="none" strike="noStrike" kern="1200" cap="none" spc="0" baseline="0">
                <a:solidFill>
                  <a:srgbClr val="FFFFCC"/>
                </a:solidFill>
                <a:uFillTx/>
                <a:latin typeface="Arial"/>
                <a:ea typeface="ＭＳ Ｐゴシック" pitchFamily="34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Rectangle 8"/>
          <p:cNvSpPr txBox="1">
            <a:spLocks noGrp="1"/>
          </p:cNvSpPr>
          <p:nvPr>
            <p:ph type="ftr" sz="quarter" idx="3"/>
          </p:nvPr>
        </p:nvSpPr>
        <p:spPr>
          <a:xfrm>
            <a:off x="15882620" y="16916400"/>
            <a:ext cx="7528560" cy="1219200"/>
          </a:xfrm>
          <a:prstGeom prst="rect">
            <a:avLst/>
          </a:prstGeom>
          <a:noFill/>
          <a:ln>
            <a:noFill/>
          </a:ln>
        </p:spPr>
        <p:txBody>
          <a:bodyPr vert="horz" wrap="square" lIns="240321" tIns="120162" rIns="240321" bIns="120162" anchor="b" anchorCtr="0" compatLnSpc="1"/>
          <a:lstStyle>
            <a:lvl1pPr marL="0" marR="0" lvl="0" indent="0" algn="r" defTabSz="240321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3700" b="0" i="0" u="none" strike="noStrike" kern="1200" cap="none" spc="0" baseline="0">
                <a:solidFill>
                  <a:srgbClr val="FFFFCC"/>
                </a:solidFill>
                <a:uFillTx/>
                <a:latin typeface="Arial"/>
                <a:ea typeface="ＭＳ Ｐゴシック" pitchFamily="34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Rectangle 9"/>
          <p:cNvSpPr txBox="1">
            <a:spLocks noGrp="1"/>
          </p:cNvSpPr>
          <p:nvPr>
            <p:ph type="sldNum" sz="quarter" idx="4"/>
          </p:nvPr>
        </p:nvSpPr>
        <p:spPr>
          <a:xfrm>
            <a:off x="379730" y="16962968"/>
            <a:ext cx="4953000" cy="1219200"/>
          </a:xfrm>
          <a:prstGeom prst="rect">
            <a:avLst/>
          </a:prstGeom>
          <a:noFill/>
          <a:ln>
            <a:noFill/>
          </a:ln>
        </p:spPr>
        <p:txBody>
          <a:bodyPr vert="horz" wrap="square" lIns="240321" tIns="120162" rIns="240321" bIns="120162" anchor="b" anchorCtr="0" compatLnSpc="1"/>
          <a:lstStyle>
            <a:lvl1pPr marL="0" marR="0" lvl="0" indent="0" algn="l" defTabSz="240321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6300" b="0" i="0" u="none" strike="noStrike" kern="1200" cap="none" spc="0" baseline="0">
                <a:solidFill>
                  <a:srgbClr val="FFFFCC"/>
                </a:solidFill>
                <a:uFillTx/>
                <a:latin typeface="Arial"/>
                <a:ea typeface="ＭＳ Ｐゴシック" pitchFamily="34"/>
              </a:defRPr>
            </a:lvl1pPr>
          </a:lstStyle>
          <a:p>
            <a:pPr>
              <a:defRPr/>
            </a:pPr>
            <a:fld id="{5D816C07-7B61-492F-9737-8E18CA3CC5C4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80" r:id="rId13"/>
    <p:sldLayoutId id="2147483781" r:id="rId14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11600">
          <a:solidFill>
            <a:srgbClr val="FFCC00"/>
          </a:solidFill>
          <a:latin typeface="Arial"/>
          <a:ea typeface="ＭＳ Ｐゴシック" pitchFamily="34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1600">
          <a:solidFill>
            <a:srgbClr val="FFCC00"/>
          </a:solidFill>
          <a:latin typeface="Arial" pitchFamily="34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1600">
          <a:solidFill>
            <a:srgbClr val="FFCC00"/>
          </a:solidFill>
          <a:latin typeface="Arial" pitchFamily="34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1600">
          <a:solidFill>
            <a:srgbClr val="FFCC00"/>
          </a:solidFill>
          <a:latin typeface="Arial" pitchFamily="34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1600">
          <a:solidFill>
            <a:srgbClr val="FFCC00"/>
          </a:solidFill>
          <a:latin typeface="Arial" pitchFamily="34" charset="0"/>
          <a:ea typeface="ＭＳ Ｐゴシック" pitchFamily="34" charset="-128"/>
        </a:defRPr>
      </a:lvl5pPr>
      <a:lvl6pPr marL="1201608" algn="l" rtl="0" eaLnBrk="0" fontAlgn="base" hangingPunct="0">
        <a:spcBef>
          <a:spcPct val="0"/>
        </a:spcBef>
        <a:spcAft>
          <a:spcPct val="0"/>
        </a:spcAft>
        <a:defRPr sz="11600">
          <a:solidFill>
            <a:srgbClr val="FFCC00"/>
          </a:solidFill>
          <a:latin typeface="Arial" pitchFamily="34" charset="0"/>
          <a:ea typeface="ＭＳ Ｐゴシック" pitchFamily="34" charset="-128"/>
        </a:defRPr>
      </a:lvl6pPr>
      <a:lvl7pPr marL="2403214" algn="l" rtl="0" eaLnBrk="0" fontAlgn="base" hangingPunct="0">
        <a:spcBef>
          <a:spcPct val="0"/>
        </a:spcBef>
        <a:spcAft>
          <a:spcPct val="0"/>
        </a:spcAft>
        <a:defRPr sz="11600">
          <a:solidFill>
            <a:srgbClr val="FFCC00"/>
          </a:solidFill>
          <a:latin typeface="Arial" pitchFamily="34" charset="0"/>
          <a:ea typeface="ＭＳ Ｐゴシック" pitchFamily="34" charset="-128"/>
        </a:defRPr>
      </a:lvl7pPr>
      <a:lvl8pPr marL="3604822" algn="l" rtl="0" eaLnBrk="0" fontAlgn="base" hangingPunct="0">
        <a:spcBef>
          <a:spcPct val="0"/>
        </a:spcBef>
        <a:spcAft>
          <a:spcPct val="0"/>
        </a:spcAft>
        <a:defRPr sz="11600">
          <a:solidFill>
            <a:srgbClr val="FFCC00"/>
          </a:solidFill>
          <a:latin typeface="Arial" pitchFamily="34" charset="0"/>
          <a:ea typeface="ＭＳ Ｐゴシック" pitchFamily="34" charset="-128"/>
        </a:defRPr>
      </a:lvl8pPr>
      <a:lvl9pPr marL="4806430" algn="l" rtl="0" eaLnBrk="0" fontAlgn="base" hangingPunct="0">
        <a:spcBef>
          <a:spcPct val="0"/>
        </a:spcBef>
        <a:spcAft>
          <a:spcPct val="0"/>
        </a:spcAft>
        <a:defRPr sz="11600">
          <a:solidFill>
            <a:srgbClr val="FFCC00"/>
          </a:solidFill>
          <a:latin typeface="Arial" pitchFamily="34" charset="0"/>
          <a:ea typeface="ＭＳ Ｐゴシック" pitchFamily="34" charset="-128"/>
        </a:defRPr>
      </a:lvl9pPr>
    </p:titleStyle>
    <p:bodyStyle>
      <a:lvl1pPr marL="901205" indent="-901205" algn="l" rtl="0" eaLnBrk="0" fontAlgn="base" hangingPunct="0">
        <a:spcBef>
          <a:spcPts val="2103"/>
        </a:spcBef>
        <a:spcAft>
          <a:spcPct val="0"/>
        </a:spcAft>
        <a:buClr>
          <a:srgbClr val="CCFF33"/>
        </a:buClr>
        <a:buSzPct val="70000"/>
        <a:buFont typeface="Wingdings" pitchFamily="2" charset="2"/>
        <a:buChar char="n"/>
        <a:defRPr lang="en-US" sz="8400">
          <a:solidFill>
            <a:srgbClr val="FFFFCC"/>
          </a:solidFill>
          <a:latin typeface="Arial"/>
          <a:ea typeface="ＭＳ Ｐゴシック" pitchFamily="34"/>
        </a:defRPr>
      </a:lvl1pPr>
      <a:lvl2pPr marL="1952613" lvl="1" indent="-751005" algn="l" rtl="0" eaLnBrk="0" fontAlgn="base" hangingPunct="0">
        <a:spcBef>
          <a:spcPts val="1840"/>
        </a:spcBef>
        <a:spcAft>
          <a:spcPct val="0"/>
        </a:spcAft>
        <a:buClr>
          <a:srgbClr val="CC9900"/>
        </a:buClr>
        <a:buSzPct val="65000"/>
        <a:buFont typeface="Wingdings" pitchFamily="2" charset="2"/>
        <a:buChar char="n"/>
        <a:defRPr lang="en-US" sz="7400">
          <a:solidFill>
            <a:srgbClr val="FFFFCC"/>
          </a:solidFill>
          <a:latin typeface="Arial"/>
          <a:ea typeface="ＭＳ Ｐゴシック" pitchFamily="16"/>
        </a:defRPr>
      </a:lvl2pPr>
      <a:lvl3pPr marL="3004021" lvl="2" indent="-600804" algn="l" rtl="0" eaLnBrk="0" fontAlgn="base" hangingPunct="0">
        <a:spcBef>
          <a:spcPts val="1577"/>
        </a:spcBef>
        <a:spcAft>
          <a:spcPct val="0"/>
        </a:spcAft>
        <a:buClr>
          <a:srgbClr val="0099CC"/>
        </a:buClr>
        <a:buSzPct val="65000"/>
        <a:buFont typeface="Wingdings" pitchFamily="2" charset="2"/>
        <a:buChar char="n"/>
        <a:defRPr lang="en-US" sz="6300">
          <a:solidFill>
            <a:srgbClr val="FFFFCC"/>
          </a:solidFill>
          <a:latin typeface="Arial"/>
          <a:ea typeface="ＭＳ Ｐゴシック" pitchFamily="16"/>
        </a:defRPr>
      </a:lvl3pPr>
      <a:lvl4pPr marL="4205626" lvl="3" indent="-600804" algn="l" rtl="0" eaLnBrk="0" fontAlgn="base" hangingPunct="0">
        <a:spcBef>
          <a:spcPts val="1314"/>
        </a:spcBef>
        <a:spcAft>
          <a:spcPct val="0"/>
        </a:spcAft>
        <a:buClr>
          <a:srgbClr val="FFCC00"/>
        </a:buClr>
        <a:buSzPct val="75000"/>
        <a:buFont typeface="Wingdings" pitchFamily="2" charset="2"/>
        <a:buChar char="n"/>
        <a:defRPr lang="en-US" sz="5300">
          <a:solidFill>
            <a:srgbClr val="FFFFCC"/>
          </a:solidFill>
          <a:latin typeface="Arial"/>
          <a:ea typeface="ＭＳ Ｐゴシック" pitchFamily="16"/>
        </a:defRPr>
      </a:lvl4pPr>
      <a:lvl5pPr marL="5407235" lvl="4" indent="-600804" algn="l" rtl="0" eaLnBrk="0" fontAlgn="base" hangingPunct="0">
        <a:spcBef>
          <a:spcPts val="1314"/>
        </a:spcBef>
        <a:spcAft>
          <a:spcPct val="0"/>
        </a:spcAft>
        <a:buClr>
          <a:srgbClr val="CC6600"/>
        </a:buClr>
        <a:buSzPct val="65000"/>
        <a:buFont typeface="Wingdings" pitchFamily="2" charset="2"/>
        <a:buChar char="n"/>
        <a:defRPr lang="en-US" sz="5300">
          <a:solidFill>
            <a:srgbClr val="FFFFCC"/>
          </a:solidFill>
          <a:latin typeface="Arial"/>
          <a:ea typeface="ＭＳ Ｐゴシック" pitchFamily="16"/>
        </a:defRPr>
      </a:lvl5pPr>
      <a:lvl6pPr marL="6608843" indent="-600804" algn="l" rtl="0" eaLnBrk="0" fontAlgn="base" hangingPunct="0">
        <a:spcBef>
          <a:spcPts val="1314"/>
        </a:spcBef>
        <a:spcAft>
          <a:spcPct val="0"/>
        </a:spcAft>
        <a:buClr>
          <a:srgbClr val="CC6600"/>
        </a:buClr>
        <a:buSzPct val="65000"/>
        <a:buFont typeface="Wingdings" pitchFamily="2" charset="2"/>
        <a:buChar char="n"/>
        <a:defRPr lang="en-US" sz="5300">
          <a:solidFill>
            <a:srgbClr val="FFFFCC"/>
          </a:solidFill>
          <a:latin typeface="Arial"/>
          <a:ea typeface="ＭＳ Ｐゴシック" pitchFamily="16"/>
        </a:defRPr>
      </a:lvl6pPr>
      <a:lvl7pPr marL="7810448" indent="-600804" algn="l" rtl="0" eaLnBrk="0" fontAlgn="base" hangingPunct="0">
        <a:spcBef>
          <a:spcPts val="1314"/>
        </a:spcBef>
        <a:spcAft>
          <a:spcPct val="0"/>
        </a:spcAft>
        <a:buClr>
          <a:srgbClr val="CC6600"/>
        </a:buClr>
        <a:buSzPct val="65000"/>
        <a:buFont typeface="Wingdings" pitchFamily="2" charset="2"/>
        <a:buChar char="n"/>
        <a:defRPr lang="en-US" sz="5300">
          <a:solidFill>
            <a:srgbClr val="FFFFCC"/>
          </a:solidFill>
          <a:latin typeface="Arial"/>
          <a:ea typeface="ＭＳ Ｐゴシック" pitchFamily="16"/>
        </a:defRPr>
      </a:lvl7pPr>
      <a:lvl8pPr marL="9012059" indent="-600804" algn="l" rtl="0" eaLnBrk="0" fontAlgn="base" hangingPunct="0">
        <a:spcBef>
          <a:spcPts val="1314"/>
        </a:spcBef>
        <a:spcAft>
          <a:spcPct val="0"/>
        </a:spcAft>
        <a:buClr>
          <a:srgbClr val="CC6600"/>
        </a:buClr>
        <a:buSzPct val="65000"/>
        <a:buFont typeface="Wingdings" pitchFamily="2" charset="2"/>
        <a:buChar char="n"/>
        <a:defRPr lang="en-US" sz="5300">
          <a:solidFill>
            <a:srgbClr val="FFFFCC"/>
          </a:solidFill>
          <a:latin typeface="Arial"/>
          <a:ea typeface="ＭＳ Ｐゴシック" pitchFamily="16"/>
        </a:defRPr>
      </a:lvl8pPr>
      <a:lvl9pPr marL="10213665" indent="-600804" algn="l" rtl="0" eaLnBrk="0" fontAlgn="base" hangingPunct="0">
        <a:spcBef>
          <a:spcPts val="1314"/>
        </a:spcBef>
        <a:spcAft>
          <a:spcPct val="0"/>
        </a:spcAft>
        <a:buClr>
          <a:srgbClr val="CC6600"/>
        </a:buClr>
        <a:buSzPct val="65000"/>
        <a:buFont typeface="Wingdings" pitchFamily="2" charset="2"/>
        <a:buChar char="n"/>
        <a:defRPr lang="en-US" sz="5300">
          <a:solidFill>
            <a:srgbClr val="FFFFCC"/>
          </a:solidFill>
          <a:latin typeface="Arial"/>
          <a:ea typeface="ＭＳ Ｐゴシック" pitchFamily="16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33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" name="Text Box 53"/>
          <p:cNvSpPr txBox="1">
            <a:spLocks noChangeArrowheads="1"/>
          </p:cNvSpPr>
          <p:nvPr/>
        </p:nvSpPr>
        <p:spPr bwMode="auto">
          <a:xfrm>
            <a:off x="13135925" y="15875002"/>
            <a:ext cx="7361875" cy="1574798"/>
          </a:xfrm>
          <a:prstGeom prst="rect">
            <a:avLst/>
          </a:prstGeom>
          <a:solidFill>
            <a:srgbClr val="7030A0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anchor="b" anchorCtr="1">
            <a:noAutofit/>
          </a:bodyPr>
          <a:lstStyle/>
          <a:p>
            <a:pPr algn="ctr">
              <a:spcBef>
                <a:spcPts val="1840"/>
              </a:spcBef>
            </a:pPr>
            <a:r>
              <a:rPr lang="en-US" sz="3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  <a:t>Randomized Controlled Trials</a:t>
            </a:r>
          </a:p>
        </p:txBody>
      </p:sp>
      <p:sp>
        <p:nvSpPr>
          <p:cNvPr id="5172" name="Text Box 54"/>
          <p:cNvSpPr txBox="1">
            <a:spLocks noChangeArrowheads="1"/>
          </p:cNvSpPr>
          <p:nvPr/>
        </p:nvSpPr>
        <p:spPr bwMode="auto">
          <a:xfrm>
            <a:off x="20573050" y="15875002"/>
            <a:ext cx="2590800" cy="1572768"/>
          </a:xfrm>
          <a:prstGeom prst="rect">
            <a:avLst/>
          </a:prstGeom>
          <a:solidFill>
            <a:schemeClr val="tx1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anchor="ctr" anchorCtr="1">
            <a:noAutofit/>
          </a:bodyPr>
          <a:lstStyle/>
          <a:p>
            <a:pPr algn="ctr">
              <a:spcBef>
                <a:spcPts val="1840"/>
              </a:spcBef>
            </a:pPr>
            <a:r>
              <a:rPr lang="en-US" sz="3200" b="1" dirty="0">
                <a:solidFill>
                  <a:srgbClr val="FFCC00"/>
                </a:solidFill>
                <a:latin typeface="+mn-lt"/>
                <a:ea typeface="ＭＳ Ｐゴシック" pitchFamily="34" charset="-128"/>
              </a:rPr>
              <a:t>Symptomatic</a:t>
            </a:r>
            <a:r>
              <a:rPr lang="en-US" sz="3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  <a:t> </a:t>
            </a:r>
            <a:br>
              <a:rPr lang="en-US" sz="3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</a:br>
            <a:r>
              <a:rPr lang="en-US" sz="3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  <a:t> </a:t>
            </a:r>
            <a:r>
              <a:rPr lang="en-US" sz="3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  <a:t>Treatments</a:t>
            </a:r>
            <a:endParaRPr lang="en-US" sz="3200" b="1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ＭＳ Ｐゴシック" pitchFamily="34" charset="-128"/>
            </a:endParaRPr>
          </a:p>
        </p:txBody>
      </p:sp>
      <p:sp>
        <p:nvSpPr>
          <p:cNvPr id="5170" name="Text Box 52"/>
          <p:cNvSpPr txBox="1">
            <a:spLocks noChangeArrowheads="1"/>
          </p:cNvSpPr>
          <p:nvPr/>
        </p:nvSpPr>
        <p:spPr bwMode="auto">
          <a:xfrm>
            <a:off x="457200" y="15875002"/>
            <a:ext cx="12619675" cy="1574798"/>
          </a:xfrm>
          <a:prstGeom prst="rect">
            <a:avLst/>
          </a:prstGeom>
          <a:solidFill>
            <a:srgbClr val="FF0000"/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anchor="b" anchorCtr="1">
            <a:noAutofit/>
          </a:bodyPr>
          <a:lstStyle/>
          <a:p>
            <a:pPr algn="ctr">
              <a:spcBef>
                <a:spcPts val="1840"/>
              </a:spcBef>
            </a:pPr>
            <a:r>
              <a:rPr lang="en-US" sz="3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  <a:t>Curative Treatments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5547838" y="15874996"/>
            <a:ext cx="3810000" cy="1005840"/>
          </a:xfrm>
          <a:prstGeom prst="rect">
            <a:avLst/>
          </a:prstGeom>
          <a:solidFill>
            <a:srgbClr val="FFCC00"/>
          </a:solidFill>
          <a:ln w="9528">
            <a:noFill/>
            <a:miter lim="800000"/>
            <a:headEnd/>
            <a:tailEnd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pPr algn="ctr">
              <a:spcBef>
                <a:spcPts val="1840"/>
              </a:spcBef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  <a:t>OLT</a:t>
            </a:r>
          </a:p>
        </p:txBody>
      </p:sp>
      <p:sp>
        <p:nvSpPr>
          <p:cNvPr id="5122" name="Rectangle 2"/>
          <p:cNvSpPr txBox="1">
            <a:spLocks noGrp="1"/>
          </p:cNvSpPr>
          <p:nvPr>
            <p:ph type="title"/>
          </p:nvPr>
        </p:nvSpPr>
        <p:spPr>
          <a:xfrm>
            <a:off x="4038600" y="1066800"/>
            <a:ext cx="16824960" cy="1219200"/>
          </a:xfrm>
          <a:effectLst/>
        </p:spPr>
        <p:txBody>
          <a:bodyPr vert="horz" wrap="square" lIns="0" tIns="0" rIns="0" bIns="0" anchor="ctr" anchorCtr="1">
            <a:noAutofit/>
          </a:bodyPr>
          <a:lstStyle/>
          <a:p>
            <a:pPr algn="ctr" eaLnBrk="1" hangingPunct="1"/>
            <a:r>
              <a:rPr sz="8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34" charset="-128"/>
                <a:cs typeface="Tahoma" pitchFamily="34" charset="0"/>
              </a:rPr>
              <a:t>BCLC Staging System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9868694" y="2286000"/>
            <a:ext cx="5151120" cy="1397000"/>
          </a:xfrm>
          <a:prstGeom prst="rect">
            <a:avLst/>
          </a:prstGeom>
          <a:noFill/>
          <a:ln w="9528">
            <a:noFill/>
            <a:miter lim="800000"/>
            <a:headEnd/>
            <a:tailEnd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pPr algn="ctr">
              <a:spcBef>
                <a:spcPts val="2629"/>
              </a:spcBef>
            </a:pPr>
            <a:r>
              <a:rPr lang="en-US" sz="7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ＭＳ Ｐゴシック" pitchFamily="34" charset="-128"/>
                <a:cs typeface="Tahoma" pitchFamily="34" charset="0"/>
              </a:rPr>
              <a:t>HCC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8733475" y="5029196"/>
            <a:ext cx="7479030" cy="1005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pPr algn="ctr">
              <a:lnSpc>
                <a:spcPts val="3600"/>
              </a:lnSpc>
              <a:spcBef>
                <a:spcPts val="0"/>
              </a:spcBef>
            </a:pPr>
            <a:r>
              <a:rPr lang="en-US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  <a:t>Stage A-C</a:t>
            </a:r>
            <a:br>
              <a:rPr lang="en-US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</a:br>
            <a:r>
              <a:rPr lang="en-US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  <a:t>Okuda 1-2, PST 0-2, Child-Pugh A-B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57201" y="4962232"/>
            <a:ext cx="5029200" cy="100584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pPr algn="ctr">
              <a:spcBef>
                <a:spcPts val="1840"/>
              </a:spcBef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  <a:t>Stage 0</a:t>
            </a:r>
            <a:b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</a:b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  <a:t>PST 0, Child-Pugh A, Okuda 1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0162520" y="5029196"/>
            <a:ext cx="3383280" cy="1005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pPr algn="ctr">
              <a:lnSpc>
                <a:spcPts val="3600"/>
              </a:lnSpc>
              <a:spcBef>
                <a:spcPts val="0"/>
              </a:spcBef>
            </a:pPr>
            <a:r>
              <a:rPr lang="en-US" sz="3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  <a:t>Stage D</a:t>
            </a:r>
            <a:br>
              <a:rPr lang="en-US" sz="3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</a:br>
            <a:r>
              <a:rPr lang="en-US" sz="3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  <a:t>Okuda 3-4, PST &gt;</a:t>
            </a:r>
            <a:r>
              <a:rPr lang="en-US" sz="3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  <a:t>2, </a:t>
            </a:r>
            <a:br>
              <a:rPr lang="en-US" sz="3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</a:br>
            <a:r>
              <a:rPr lang="en-US" sz="3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  <a:t>Child-Pugh </a:t>
            </a:r>
            <a:r>
              <a:rPr lang="en-US" sz="3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  <a:t>C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57201" y="7144784"/>
            <a:ext cx="5029200" cy="100584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pPr algn="ctr">
              <a:spcBef>
                <a:spcPts val="1840"/>
              </a:spcBef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  <a:t>Very early stage (0)</a:t>
            </a:r>
            <a:b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</a:b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  <a:t>Single 2 cm carcinoma in situ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6828475" y="7635236"/>
            <a:ext cx="3657600" cy="1737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anchor="t" anchorCtr="1">
            <a:noAutofit/>
          </a:bodyPr>
          <a:lstStyle/>
          <a:p>
            <a:pPr algn="ctr">
              <a:lnSpc>
                <a:spcPts val="3600"/>
              </a:lnSpc>
              <a:spcBef>
                <a:spcPts val="0"/>
              </a:spcBef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  <a:t>Early stage (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  <a:t>A)</a:t>
            </a:r>
            <a:b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</a:b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  <a:t>1 </a:t>
            </a: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  <a:t>HCC </a:t>
            </a:r>
            <a:r>
              <a:rPr lang="en-US" sz="3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  <a:t>or </a:t>
            </a:r>
            <a:r>
              <a:rPr lang="en-US" sz="3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  <a:t>3 </a:t>
            </a:r>
            <a:r>
              <a:rPr lang="en-US" sz="3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  <a:t>nodules</a:t>
            </a:r>
            <a:br>
              <a:rPr lang="en-US" sz="3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</a:br>
            <a:r>
              <a:rPr lang="en-US" sz="3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  <a:t>&lt;3 </a:t>
            </a:r>
            <a:r>
              <a:rPr lang="en-US" sz="3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  <a:t>cm, </a:t>
            </a: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  <a:t>PST 0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2467275" y="7635236"/>
            <a:ext cx="2545080" cy="1737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anchor="t" anchorCtr="1">
            <a:noAutofit/>
          </a:bodyPr>
          <a:lstStyle/>
          <a:p>
            <a:pPr algn="ctr">
              <a:lnSpc>
                <a:spcPts val="3600"/>
              </a:lnSpc>
              <a:spcBef>
                <a:spcPts val="0"/>
              </a:spcBef>
            </a:pPr>
            <a:r>
              <a:rPr lang="en-US" sz="3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  <a:t>Intermediate </a:t>
            </a:r>
            <a:r>
              <a:rPr lang="en-US" sz="3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  <a:t>Stage </a:t>
            </a:r>
            <a:r>
              <a:rPr lang="en-US" sz="3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  <a:t>(B)</a:t>
            </a:r>
            <a:br>
              <a:rPr lang="en-US" sz="3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</a:br>
            <a:r>
              <a:rPr lang="en-US" sz="3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  <a:t>Multinodular, PST 0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5197075" y="7635236"/>
            <a:ext cx="3657600" cy="1737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anchor="t" anchorCtr="1">
            <a:noAutofit/>
          </a:bodyPr>
          <a:lstStyle/>
          <a:p>
            <a:pPr algn="ctr">
              <a:lnSpc>
                <a:spcPts val="3600"/>
              </a:lnSpc>
              <a:spcBef>
                <a:spcPts val="0"/>
              </a:spcBef>
            </a:pPr>
            <a:r>
              <a:rPr lang="en-US" sz="3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  <a:t>Advanced stage (C)</a:t>
            </a:r>
            <a:br>
              <a:rPr lang="en-US" sz="3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</a:br>
            <a:r>
              <a:rPr lang="en-US" sz="3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  <a:t>Portal Invasion,</a:t>
            </a:r>
            <a:br>
              <a:rPr lang="en-US" sz="3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</a:br>
            <a:r>
              <a:rPr lang="en-US" sz="3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  <a:t>N1, M1, PST 102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20162520" y="7635236"/>
            <a:ext cx="3383280" cy="1005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anchor="t" anchorCtr="1">
            <a:noAutofit/>
          </a:bodyPr>
          <a:lstStyle/>
          <a:p>
            <a:pPr algn="ctr">
              <a:lnSpc>
                <a:spcPts val="3600"/>
              </a:lnSpc>
              <a:spcBef>
                <a:spcPts val="0"/>
              </a:spcBef>
            </a:pPr>
            <a:r>
              <a:rPr lang="en-US" sz="3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  <a:t>Terminal </a:t>
            </a:r>
            <a:r>
              <a:rPr lang="en-US" sz="3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  <a:t/>
            </a:r>
            <a:br>
              <a:rPr lang="en-US" sz="3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</a:br>
            <a:r>
              <a:rPr lang="en-US" sz="3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  <a:t>Stage </a:t>
            </a:r>
            <a:r>
              <a:rPr lang="en-US" sz="3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  <a:t>(D)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7902895" y="10896596"/>
            <a:ext cx="336804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pPr>
              <a:lnSpc>
                <a:spcPts val="3600"/>
              </a:lnSpc>
              <a:spcBef>
                <a:spcPts val="0"/>
              </a:spcBef>
            </a:pPr>
            <a:r>
              <a:rPr lang="en-US" sz="3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  <a:t>3 nodules &lt;3 cm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457201" y="11509888"/>
            <a:ext cx="5029200" cy="100584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pPr algn="ctr">
              <a:spcBef>
                <a:spcPts val="1840"/>
              </a:spcBef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  <a:t>Portal pressure/bilirubin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13915075" y="12780814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pPr algn="ctr">
              <a:lnSpc>
                <a:spcPts val="3600"/>
              </a:lnSpc>
              <a:spcBef>
                <a:spcPts val="0"/>
              </a:spcBef>
            </a:pPr>
            <a:r>
              <a:rPr lang="en-US" sz="3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  <a:t>Portal </a:t>
            </a:r>
            <a:r>
              <a:rPr lang="en-US" sz="3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  <a:t>Invasion</a:t>
            </a:r>
            <a:r>
              <a:rPr lang="en-US" sz="3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  <a:t>, N1, M1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7590474" y="12780814"/>
            <a:ext cx="40386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pPr algn="ctr">
              <a:lnSpc>
                <a:spcPts val="3600"/>
              </a:lnSpc>
              <a:spcBef>
                <a:spcPts val="0"/>
              </a:spcBef>
            </a:pPr>
            <a:r>
              <a:rPr lang="en-US" sz="3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  <a:t>Associated </a:t>
            </a:r>
            <a:r>
              <a:rPr lang="en-US" sz="3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  <a:t>Diseases</a:t>
            </a:r>
            <a:endParaRPr lang="en-US" sz="3200" b="1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ＭＳ Ｐゴシック" pitchFamily="34" charset="-128"/>
            </a:endParaRP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4237675" y="12780814"/>
            <a:ext cx="221175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pPr>
              <a:lnSpc>
                <a:spcPts val="3600"/>
              </a:lnSpc>
              <a:spcBef>
                <a:spcPts val="0"/>
              </a:spcBef>
            </a:pPr>
            <a:r>
              <a:rPr lang="en-US" sz="3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  <a:t>Increased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457201" y="13692440"/>
            <a:ext cx="5029200" cy="100584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pPr algn="ctr">
              <a:spcBef>
                <a:spcPts val="1840"/>
              </a:spcBef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  <a:t>Normal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10896600" y="146304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pPr algn="ctr">
              <a:lnSpc>
                <a:spcPts val="3600"/>
              </a:lnSpc>
              <a:spcBef>
                <a:spcPts val="0"/>
              </a:spcBef>
            </a:pPr>
            <a:r>
              <a:rPr lang="en-US" sz="3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  <a:t>Yes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7162800" y="146304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pPr algn="ctr">
              <a:lnSpc>
                <a:spcPts val="3600"/>
              </a:lnSpc>
              <a:spcBef>
                <a:spcPts val="0"/>
              </a:spcBef>
            </a:pPr>
            <a:r>
              <a:rPr lang="en-US" sz="3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  <a:t>No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14600875" y="146304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pPr algn="ctr">
              <a:lnSpc>
                <a:spcPts val="3600"/>
              </a:lnSpc>
              <a:spcBef>
                <a:spcPts val="0"/>
              </a:spcBef>
            </a:pPr>
            <a:r>
              <a:rPr lang="en-US" sz="3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  <a:t>No</a:t>
            </a: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18411372" y="146304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pPr algn="ctr">
              <a:lnSpc>
                <a:spcPts val="3600"/>
              </a:lnSpc>
              <a:spcBef>
                <a:spcPts val="0"/>
              </a:spcBef>
            </a:pPr>
            <a:r>
              <a:rPr lang="en-US" sz="3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  <a:t>Yes</a:t>
            </a: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457201" y="15874996"/>
            <a:ext cx="5029200" cy="1005840"/>
          </a:xfrm>
          <a:prstGeom prst="rect">
            <a:avLst/>
          </a:prstGeom>
          <a:solidFill>
            <a:srgbClr val="FFFF99"/>
          </a:solidFill>
          <a:ln>
            <a:noFill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0" tIns="0" rIns="0" bIns="0" anchor="ctr" anchorCtr="1">
            <a:noAutofit/>
          </a:bodyPr>
          <a:lstStyle/>
          <a:p>
            <a:pPr algn="ctr">
              <a:spcBef>
                <a:spcPts val="1840"/>
              </a:spcBef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  <a:t>Resection</a:t>
            </a:r>
          </a:p>
        </p:txBody>
      </p:sp>
      <p:sp>
        <p:nvSpPr>
          <p:cNvPr id="5145" name="Text Box 27"/>
          <p:cNvSpPr txBox="1">
            <a:spLocks noChangeArrowheads="1"/>
          </p:cNvSpPr>
          <p:nvPr/>
        </p:nvSpPr>
        <p:spPr bwMode="auto">
          <a:xfrm>
            <a:off x="17098326" y="15874996"/>
            <a:ext cx="3380424" cy="1005840"/>
          </a:xfrm>
          <a:prstGeom prst="rect">
            <a:avLst/>
          </a:prstGeom>
          <a:solidFill>
            <a:srgbClr val="FFFF99"/>
          </a:solidFill>
          <a:ln w="9528">
            <a:noFill/>
            <a:miter lim="800000"/>
            <a:headEnd/>
            <a:tailEnd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pPr algn="ctr">
              <a:spcBef>
                <a:spcPts val="1840"/>
              </a:spcBef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  <a:t>Sorafenib</a:t>
            </a:r>
          </a:p>
        </p:txBody>
      </p:sp>
      <p:sp>
        <p:nvSpPr>
          <p:cNvPr id="5146" name="Line 28"/>
          <p:cNvSpPr>
            <a:spLocks/>
          </p:cNvSpPr>
          <p:nvPr/>
        </p:nvSpPr>
        <p:spPr bwMode="auto">
          <a:xfrm>
            <a:off x="12453940" y="3881967"/>
            <a:ext cx="0" cy="978408"/>
          </a:xfrm>
          <a:custGeom>
            <a:avLst/>
            <a:gdLst>
              <a:gd name="T0" fmla="*/ 0 h 304796"/>
              <a:gd name="T1" fmla="*/ 152410 h 304796"/>
              <a:gd name="T2" fmla="*/ 304820 h 304796"/>
              <a:gd name="T3" fmla="*/ 152410 h 304796"/>
              <a:gd name="T4" fmla="*/ 0 h 304796"/>
              <a:gd name="T5" fmla="*/ 304820 h 304796"/>
              <a:gd name="T6" fmla="*/ 17694720 60000 65536"/>
              <a:gd name="T7" fmla="*/ 0 60000 65536"/>
              <a:gd name="T8" fmla="*/ 5898240 60000 65536"/>
              <a:gd name="T9" fmla="*/ 11796480 60000 65536"/>
              <a:gd name="T10" fmla="*/ 5898240 60000 65536"/>
              <a:gd name="T11" fmla="*/ 17694720 60000 65536"/>
              <a:gd name="T12" fmla="*/ 0 h 304796"/>
              <a:gd name="T13" fmla="*/ 304796 h 304796"/>
            </a:gdLst>
            <a:ahLst/>
            <a:cxnLst>
              <a:cxn ang="T6">
                <a:pos x="0" y="T0"/>
              </a:cxn>
              <a:cxn ang="T7">
                <a:pos x="0" y="T1"/>
              </a:cxn>
              <a:cxn ang="T8">
                <a:pos x="0" y="T2"/>
              </a:cxn>
              <a:cxn ang="T9">
                <a:pos x="0" y="T3"/>
              </a:cxn>
              <a:cxn ang="T10">
                <a:pos x="0" y="T4"/>
              </a:cxn>
              <a:cxn ang="T11">
                <a:pos x="0" y="T5"/>
              </a:cxn>
            </a:cxnLst>
            <a:rect l="0" t="T12" r="0" b="T13"/>
            <a:pathLst>
              <a:path h="304796">
                <a:moveTo>
                  <a:pt x="0" y="0"/>
                </a:moveTo>
                <a:lnTo>
                  <a:pt x="1" y="304796"/>
                </a:lnTo>
              </a:path>
            </a:pathLst>
          </a:custGeom>
          <a:noFill/>
          <a:ln w="57150">
            <a:solidFill>
              <a:srgbClr val="FFFFCC"/>
            </a:solidFill>
            <a:prstDash val="solid"/>
            <a:round/>
            <a:headEnd/>
            <a:tailEnd type="arrow" w="med" len="med"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endParaRPr lang="en-US" sz="3200" dirty="0">
              <a:latin typeface="+mn-lt"/>
            </a:endParaRPr>
          </a:p>
        </p:txBody>
      </p:sp>
      <p:sp>
        <p:nvSpPr>
          <p:cNvPr id="5147" name="Line 29"/>
          <p:cNvSpPr>
            <a:spLocks/>
          </p:cNvSpPr>
          <p:nvPr/>
        </p:nvSpPr>
        <p:spPr bwMode="auto">
          <a:xfrm>
            <a:off x="2971801" y="3881967"/>
            <a:ext cx="0" cy="975360"/>
          </a:xfrm>
          <a:custGeom>
            <a:avLst/>
            <a:gdLst>
              <a:gd name="T0" fmla="*/ 0 h 304796"/>
              <a:gd name="T1" fmla="*/ 152410 h 304796"/>
              <a:gd name="T2" fmla="*/ 304820 h 304796"/>
              <a:gd name="T3" fmla="*/ 152410 h 304796"/>
              <a:gd name="T4" fmla="*/ 0 h 304796"/>
              <a:gd name="T5" fmla="*/ 304820 h 304796"/>
              <a:gd name="T6" fmla="*/ 17694720 60000 65536"/>
              <a:gd name="T7" fmla="*/ 0 60000 65536"/>
              <a:gd name="T8" fmla="*/ 5898240 60000 65536"/>
              <a:gd name="T9" fmla="*/ 11796480 60000 65536"/>
              <a:gd name="T10" fmla="*/ 5898240 60000 65536"/>
              <a:gd name="T11" fmla="*/ 17694720 60000 65536"/>
              <a:gd name="T12" fmla="*/ 0 h 304796"/>
              <a:gd name="T13" fmla="*/ 304796 h 304796"/>
            </a:gdLst>
            <a:ahLst/>
            <a:cxnLst>
              <a:cxn ang="T6">
                <a:pos x="0" y="T0"/>
              </a:cxn>
              <a:cxn ang="T7">
                <a:pos x="0" y="T1"/>
              </a:cxn>
              <a:cxn ang="T8">
                <a:pos x="0" y="T2"/>
              </a:cxn>
              <a:cxn ang="T9">
                <a:pos x="0" y="T3"/>
              </a:cxn>
              <a:cxn ang="T10">
                <a:pos x="0" y="T4"/>
              </a:cxn>
              <a:cxn ang="T11">
                <a:pos x="0" y="T5"/>
              </a:cxn>
            </a:cxnLst>
            <a:rect l="0" t="T12" r="0" b="T13"/>
            <a:pathLst>
              <a:path h="304796">
                <a:moveTo>
                  <a:pt x="0" y="0"/>
                </a:moveTo>
                <a:lnTo>
                  <a:pt x="1" y="304796"/>
                </a:lnTo>
              </a:path>
            </a:pathLst>
          </a:custGeom>
          <a:noFill/>
          <a:ln w="57150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endParaRPr lang="en-US" sz="3200" dirty="0">
              <a:latin typeface="+mn-lt"/>
            </a:endParaRPr>
          </a:p>
        </p:txBody>
      </p:sp>
      <p:sp>
        <p:nvSpPr>
          <p:cNvPr id="5148" name="Line 30"/>
          <p:cNvSpPr>
            <a:spLocks/>
          </p:cNvSpPr>
          <p:nvPr/>
        </p:nvSpPr>
        <p:spPr bwMode="auto">
          <a:xfrm>
            <a:off x="21854160" y="3881967"/>
            <a:ext cx="0" cy="978408"/>
          </a:xfrm>
          <a:custGeom>
            <a:avLst/>
            <a:gdLst>
              <a:gd name="T0" fmla="*/ 0 h 304796"/>
              <a:gd name="T1" fmla="*/ 152410 h 304796"/>
              <a:gd name="T2" fmla="*/ 304820 h 304796"/>
              <a:gd name="T3" fmla="*/ 152410 h 304796"/>
              <a:gd name="T4" fmla="*/ 0 h 304796"/>
              <a:gd name="T5" fmla="*/ 304820 h 304796"/>
              <a:gd name="T6" fmla="*/ 17694720 60000 65536"/>
              <a:gd name="T7" fmla="*/ 0 60000 65536"/>
              <a:gd name="T8" fmla="*/ 5898240 60000 65536"/>
              <a:gd name="T9" fmla="*/ 11796480 60000 65536"/>
              <a:gd name="T10" fmla="*/ 5898240 60000 65536"/>
              <a:gd name="T11" fmla="*/ 17694720 60000 65536"/>
              <a:gd name="T12" fmla="*/ 0 h 304796"/>
              <a:gd name="T13" fmla="*/ 304796 h 304796"/>
            </a:gdLst>
            <a:ahLst/>
            <a:cxnLst>
              <a:cxn ang="T6">
                <a:pos x="0" y="T0"/>
              </a:cxn>
              <a:cxn ang="T7">
                <a:pos x="0" y="T1"/>
              </a:cxn>
              <a:cxn ang="T8">
                <a:pos x="0" y="T2"/>
              </a:cxn>
              <a:cxn ang="T9">
                <a:pos x="0" y="T3"/>
              </a:cxn>
              <a:cxn ang="T10">
                <a:pos x="0" y="T4"/>
              </a:cxn>
              <a:cxn ang="T11">
                <a:pos x="0" y="T5"/>
              </a:cxn>
            </a:cxnLst>
            <a:rect l="0" t="T12" r="0" b="T13"/>
            <a:pathLst>
              <a:path h="304796">
                <a:moveTo>
                  <a:pt x="0" y="0"/>
                </a:moveTo>
                <a:lnTo>
                  <a:pt x="1" y="304796"/>
                </a:lnTo>
              </a:path>
            </a:pathLst>
          </a:custGeom>
          <a:noFill/>
          <a:ln w="57150">
            <a:solidFill>
              <a:srgbClr val="FFFF00"/>
            </a:solidFill>
            <a:prstDash val="solid"/>
            <a:round/>
            <a:headEnd/>
            <a:tailEnd type="arrow" w="med" len="med"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endParaRPr lang="en-US" sz="3200" dirty="0">
              <a:latin typeface="+mn-lt"/>
            </a:endParaRPr>
          </a:p>
        </p:txBody>
      </p:sp>
      <p:sp>
        <p:nvSpPr>
          <p:cNvPr id="5149" name="Freeform 31"/>
          <p:cNvSpPr>
            <a:spLocks/>
          </p:cNvSpPr>
          <p:nvPr/>
        </p:nvSpPr>
        <p:spPr bwMode="auto">
          <a:xfrm>
            <a:off x="2954743" y="3881967"/>
            <a:ext cx="9509760" cy="45719"/>
          </a:xfrm>
          <a:custGeom>
            <a:avLst/>
            <a:gdLst>
              <a:gd name="T0" fmla="*/ 2147483647 w 2112"/>
              <a:gd name="T1" fmla="*/ 0 h 1"/>
              <a:gd name="T2" fmla="*/ 2147483647 w 2112"/>
              <a:gd name="T3" fmla="*/ 2147483647 h 1"/>
              <a:gd name="T4" fmla="*/ 2147483647 w 2112"/>
              <a:gd name="T5" fmla="*/ 2147483647 h 1"/>
              <a:gd name="T6" fmla="*/ 0 w 2112"/>
              <a:gd name="T7" fmla="*/ 2147483647 h 1"/>
              <a:gd name="T8" fmla="*/ 0 w 2112"/>
              <a:gd name="T9" fmla="*/ 0 h 1"/>
              <a:gd name="T10" fmla="*/ 2147483647 w 2112"/>
              <a:gd name="T11" fmla="*/ 0 h 1"/>
              <a:gd name="T12" fmla="*/ 17694720 60000 65536"/>
              <a:gd name="T13" fmla="*/ 0 60000 65536"/>
              <a:gd name="T14" fmla="*/ 5898240 60000 65536"/>
              <a:gd name="T15" fmla="*/ 11796480 60000 65536"/>
              <a:gd name="T16" fmla="*/ 0 60000 65536"/>
              <a:gd name="T17" fmla="*/ 0 60000 65536"/>
              <a:gd name="T18" fmla="*/ 0 w 2112"/>
              <a:gd name="T19" fmla="*/ 0 h 1"/>
              <a:gd name="T20" fmla="*/ 2112 w 2112"/>
              <a:gd name="T21" fmla="*/ 1 h 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12" h="1">
                <a:moveTo>
                  <a:pt x="0" y="0"/>
                </a:moveTo>
                <a:lnTo>
                  <a:pt x="2112" y="0"/>
                </a:lnTo>
              </a:path>
            </a:pathLst>
          </a:custGeom>
          <a:noFill/>
          <a:ln w="57150">
            <a:solidFill>
              <a:schemeClr val="bg1"/>
            </a:solidFill>
            <a:prstDash val="solid"/>
            <a:round/>
            <a:headEnd/>
            <a:tailEnd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endParaRPr lang="en-US" sz="3200" dirty="0">
              <a:latin typeface="+mn-lt"/>
            </a:endParaRPr>
          </a:p>
        </p:txBody>
      </p:sp>
      <p:sp>
        <p:nvSpPr>
          <p:cNvPr id="5150" name="Line 32"/>
          <p:cNvSpPr>
            <a:spLocks/>
          </p:cNvSpPr>
          <p:nvPr/>
        </p:nvSpPr>
        <p:spPr bwMode="auto">
          <a:xfrm flipH="1">
            <a:off x="2912367" y="6068748"/>
            <a:ext cx="118869" cy="975360"/>
          </a:xfrm>
          <a:custGeom>
            <a:avLst/>
            <a:gdLst>
              <a:gd name="T0" fmla="*/ 0 h 304796"/>
              <a:gd name="T1" fmla="*/ 152410 h 304796"/>
              <a:gd name="T2" fmla="*/ 304820 h 304796"/>
              <a:gd name="T3" fmla="*/ 152410 h 304796"/>
              <a:gd name="T4" fmla="*/ 0 h 304796"/>
              <a:gd name="T5" fmla="*/ 304820 h 304796"/>
              <a:gd name="T6" fmla="*/ 17694720 60000 65536"/>
              <a:gd name="T7" fmla="*/ 0 60000 65536"/>
              <a:gd name="T8" fmla="*/ 5898240 60000 65536"/>
              <a:gd name="T9" fmla="*/ 11796480 60000 65536"/>
              <a:gd name="T10" fmla="*/ 5898240 60000 65536"/>
              <a:gd name="T11" fmla="*/ 17694720 60000 65536"/>
              <a:gd name="T12" fmla="*/ 0 h 304796"/>
              <a:gd name="T13" fmla="*/ 304796 h 304796"/>
            </a:gdLst>
            <a:ahLst/>
            <a:cxnLst>
              <a:cxn ang="T6">
                <a:pos x="0" y="T0"/>
              </a:cxn>
              <a:cxn ang="T7">
                <a:pos x="0" y="T1"/>
              </a:cxn>
              <a:cxn ang="T8">
                <a:pos x="0" y="T2"/>
              </a:cxn>
              <a:cxn ang="T9">
                <a:pos x="0" y="T3"/>
              </a:cxn>
              <a:cxn ang="T10">
                <a:pos x="0" y="T4"/>
              </a:cxn>
              <a:cxn ang="T11">
                <a:pos x="0" y="T5"/>
              </a:cxn>
            </a:cxnLst>
            <a:rect l="0" t="T12" r="0" b="T13"/>
            <a:pathLst>
              <a:path h="304796">
                <a:moveTo>
                  <a:pt x="0" y="0"/>
                </a:moveTo>
                <a:lnTo>
                  <a:pt x="1" y="304796"/>
                </a:lnTo>
              </a:path>
            </a:pathLst>
          </a:custGeom>
          <a:noFill/>
          <a:ln w="57150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endParaRPr lang="en-US" sz="3200" dirty="0">
              <a:latin typeface="+mn-lt"/>
            </a:endParaRPr>
          </a:p>
        </p:txBody>
      </p:sp>
      <p:sp>
        <p:nvSpPr>
          <p:cNvPr id="5151" name="Line 33"/>
          <p:cNvSpPr>
            <a:spLocks/>
          </p:cNvSpPr>
          <p:nvPr/>
        </p:nvSpPr>
        <p:spPr bwMode="auto">
          <a:xfrm>
            <a:off x="8642761" y="6730996"/>
            <a:ext cx="0" cy="812800"/>
          </a:xfrm>
          <a:custGeom>
            <a:avLst/>
            <a:gdLst>
              <a:gd name="T0" fmla="*/ 0 h 304796"/>
              <a:gd name="T1" fmla="*/ 152410 h 304796"/>
              <a:gd name="T2" fmla="*/ 304820 h 304796"/>
              <a:gd name="T3" fmla="*/ 152410 h 304796"/>
              <a:gd name="T4" fmla="*/ 0 h 304796"/>
              <a:gd name="T5" fmla="*/ 304820 h 304796"/>
              <a:gd name="T6" fmla="*/ 17694720 60000 65536"/>
              <a:gd name="T7" fmla="*/ 0 60000 65536"/>
              <a:gd name="T8" fmla="*/ 5898240 60000 65536"/>
              <a:gd name="T9" fmla="*/ 11796480 60000 65536"/>
              <a:gd name="T10" fmla="*/ 5898240 60000 65536"/>
              <a:gd name="T11" fmla="*/ 17694720 60000 65536"/>
              <a:gd name="T12" fmla="*/ 0 h 304796"/>
              <a:gd name="T13" fmla="*/ 304796 h 304796"/>
            </a:gdLst>
            <a:ahLst/>
            <a:cxnLst>
              <a:cxn ang="T6">
                <a:pos x="0" y="T0"/>
              </a:cxn>
              <a:cxn ang="T7">
                <a:pos x="0" y="T1"/>
              </a:cxn>
              <a:cxn ang="T8">
                <a:pos x="0" y="T2"/>
              </a:cxn>
              <a:cxn ang="T9">
                <a:pos x="0" y="T3"/>
              </a:cxn>
              <a:cxn ang="T10">
                <a:pos x="0" y="T4"/>
              </a:cxn>
              <a:cxn ang="T11">
                <a:pos x="0" y="T5"/>
              </a:cxn>
            </a:cxnLst>
            <a:rect l="0" t="T12" r="0" b="T13"/>
            <a:pathLst>
              <a:path h="304796">
                <a:moveTo>
                  <a:pt x="0" y="0"/>
                </a:moveTo>
                <a:lnTo>
                  <a:pt x="1" y="304796"/>
                </a:lnTo>
              </a:path>
            </a:pathLst>
          </a:custGeom>
          <a:noFill/>
          <a:ln w="57150">
            <a:solidFill>
              <a:schemeClr val="bg1"/>
            </a:solidFill>
            <a:prstDash val="solid"/>
            <a:round/>
            <a:headEnd/>
            <a:tailEnd type="arrow" w="med" len="med"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endParaRPr lang="en-US" sz="3200" dirty="0">
              <a:latin typeface="+mn-lt"/>
            </a:endParaRPr>
          </a:p>
        </p:txBody>
      </p:sp>
      <p:sp>
        <p:nvSpPr>
          <p:cNvPr id="5152" name="Line 34"/>
          <p:cNvSpPr>
            <a:spLocks/>
          </p:cNvSpPr>
          <p:nvPr/>
        </p:nvSpPr>
        <p:spPr bwMode="auto">
          <a:xfrm>
            <a:off x="13823635" y="6730996"/>
            <a:ext cx="0" cy="812800"/>
          </a:xfrm>
          <a:custGeom>
            <a:avLst/>
            <a:gdLst>
              <a:gd name="T0" fmla="*/ 0 h 304796"/>
              <a:gd name="T1" fmla="*/ 152410 h 304796"/>
              <a:gd name="T2" fmla="*/ 304820 h 304796"/>
              <a:gd name="T3" fmla="*/ 152410 h 304796"/>
              <a:gd name="T4" fmla="*/ 0 h 304796"/>
              <a:gd name="T5" fmla="*/ 304820 h 304796"/>
              <a:gd name="T6" fmla="*/ 17694720 60000 65536"/>
              <a:gd name="T7" fmla="*/ 0 60000 65536"/>
              <a:gd name="T8" fmla="*/ 5898240 60000 65536"/>
              <a:gd name="T9" fmla="*/ 11796480 60000 65536"/>
              <a:gd name="T10" fmla="*/ 5898240 60000 65536"/>
              <a:gd name="T11" fmla="*/ 17694720 60000 65536"/>
              <a:gd name="T12" fmla="*/ 0 h 304796"/>
              <a:gd name="T13" fmla="*/ 304796 h 304796"/>
            </a:gdLst>
            <a:ahLst/>
            <a:cxnLst>
              <a:cxn ang="T6">
                <a:pos x="0" y="T0"/>
              </a:cxn>
              <a:cxn ang="T7">
                <a:pos x="0" y="T1"/>
              </a:cxn>
              <a:cxn ang="T8">
                <a:pos x="0" y="T2"/>
              </a:cxn>
              <a:cxn ang="T9">
                <a:pos x="0" y="T3"/>
              </a:cxn>
              <a:cxn ang="T10">
                <a:pos x="0" y="T4"/>
              </a:cxn>
              <a:cxn ang="T11">
                <a:pos x="0" y="T5"/>
              </a:cxn>
            </a:cxnLst>
            <a:rect l="0" t="T12" r="0" b="T13"/>
            <a:pathLst>
              <a:path h="304796">
                <a:moveTo>
                  <a:pt x="0" y="0"/>
                </a:moveTo>
                <a:lnTo>
                  <a:pt x="1" y="304796"/>
                </a:lnTo>
              </a:path>
            </a:pathLst>
          </a:custGeom>
          <a:noFill/>
          <a:ln w="57150">
            <a:solidFill>
              <a:srgbClr val="FFFF00"/>
            </a:solidFill>
            <a:prstDash val="solid"/>
            <a:round/>
            <a:headEnd/>
            <a:tailEnd type="arrow" w="med" len="med"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endParaRPr lang="en-US" sz="3200" dirty="0">
              <a:latin typeface="+mn-lt"/>
            </a:endParaRPr>
          </a:p>
        </p:txBody>
      </p:sp>
      <p:sp>
        <p:nvSpPr>
          <p:cNvPr id="5153" name="Line 35"/>
          <p:cNvSpPr>
            <a:spLocks/>
          </p:cNvSpPr>
          <p:nvPr/>
        </p:nvSpPr>
        <p:spPr bwMode="auto">
          <a:xfrm>
            <a:off x="17102075" y="6730996"/>
            <a:ext cx="0" cy="812800"/>
          </a:xfrm>
          <a:custGeom>
            <a:avLst/>
            <a:gdLst>
              <a:gd name="T0" fmla="*/ 0 h 304796"/>
              <a:gd name="T1" fmla="*/ 152410 h 304796"/>
              <a:gd name="T2" fmla="*/ 304820 h 304796"/>
              <a:gd name="T3" fmla="*/ 152410 h 304796"/>
              <a:gd name="T4" fmla="*/ 0 h 304796"/>
              <a:gd name="T5" fmla="*/ 304820 h 304796"/>
              <a:gd name="T6" fmla="*/ 17694720 60000 65536"/>
              <a:gd name="T7" fmla="*/ 0 60000 65536"/>
              <a:gd name="T8" fmla="*/ 5898240 60000 65536"/>
              <a:gd name="T9" fmla="*/ 11796480 60000 65536"/>
              <a:gd name="T10" fmla="*/ 5898240 60000 65536"/>
              <a:gd name="T11" fmla="*/ 17694720 60000 65536"/>
              <a:gd name="T12" fmla="*/ 0 h 304796"/>
              <a:gd name="T13" fmla="*/ 304796 h 304796"/>
            </a:gdLst>
            <a:ahLst/>
            <a:cxnLst>
              <a:cxn ang="T6">
                <a:pos x="0" y="T0"/>
              </a:cxn>
              <a:cxn ang="T7">
                <a:pos x="0" y="T1"/>
              </a:cxn>
              <a:cxn ang="T8">
                <a:pos x="0" y="T2"/>
              </a:cxn>
              <a:cxn ang="T9">
                <a:pos x="0" y="T3"/>
              </a:cxn>
              <a:cxn ang="T10">
                <a:pos x="0" y="T4"/>
              </a:cxn>
              <a:cxn ang="T11">
                <a:pos x="0" y="T5"/>
              </a:cxn>
            </a:cxnLst>
            <a:rect l="0" t="T12" r="0" b="T13"/>
            <a:pathLst>
              <a:path h="304796">
                <a:moveTo>
                  <a:pt x="0" y="0"/>
                </a:moveTo>
                <a:lnTo>
                  <a:pt x="1" y="304796"/>
                </a:lnTo>
              </a:path>
            </a:pathLst>
          </a:custGeom>
          <a:noFill/>
          <a:ln w="57150">
            <a:solidFill>
              <a:srgbClr val="FFFF00"/>
            </a:solidFill>
            <a:prstDash val="solid"/>
            <a:round/>
            <a:headEnd/>
            <a:tailEnd type="arrow" w="med" len="med"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endParaRPr lang="en-US" sz="3200" dirty="0">
              <a:latin typeface="+mn-lt"/>
            </a:endParaRPr>
          </a:p>
        </p:txBody>
      </p:sp>
      <p:sp>
        <p:nvSpPr>
          <p:cNvPr id="5154" name="Line 36"/>
          <p:cNvSpPr>
            <a:spLocks/>
          </p:cNvSpPr>
          <p:nvPr/>
        </p:nvSpPr>
        <p:spPr bwMode="auto">
          <a:xfrm>
            <a:off x="8611555" y="6730996"/>
            <a:ext cx="5303520" cy="0"/>
          </a:xfrm>
          <a:custGeom>
            <a:avLst/>
            <a:gdLst>
              <a:gd name="T0" fmla="*/ 1078722 w 2157407"/>
              <a:gd name="T1" fmla="*/ 2157440 w 2157407"/>
              <a:gd name="T2" fmla="*/ 1078722 w 2157407"/>
              <a:gd name="T3" fmla="*/ 0 w 2157407"/>
              <a:gd name="T4" fmla="*/ 0 w 2157407"/>
              <a:gd name="T5" fmla="*/ 2157440 w 2157407"/>
              <a:gd name="T6" fmla="*/ 17694720 60000 65536"/>
              <a:gd name="T7" fmla="*/ 0 60000 65536"/>
              <a:gd name="T8" fmla="*/ 5898240 60000 65536"/>
              <a:gd name="T9" fmla="*/ 11796480 60000 65536"/>
              <a:gd name="T10" fmla="*/ 5898240 60000 65536"/>
              <a:gd name="T11" fmla="*/ 17694720 60000 65536"/>
              <a:gd name="T12" fmla="*/ 0 w 2157407"/>
              <a:gd name="T13" fmla="*/ 2157407 w 2157407"/>
            </a:gdLst>
            <a:ahLst/>
            <a:cxnLst>
              <a:cxn ang="T6">
                <a:pos x="T0" y="0"/>
              </a:cxn>
              <a:cxn ang="T7">
                <a:pos x="T1" y="0"/>
              </a:cxn>
              <a:cxn ang="T8">
                <a:pos x="T2" y="0"/>
              </a:cxn>
              <a:cxn ang="T9">
                <a:pos x="T3" y="0"/>
              </a:cxn>
              <a:cxn ang="T10">
                <a:pos x="T4" y="0"/>
              </a:cxn>
              <a:cxn ang="T11">
                <a:pos x="T5" y="0"/>
              </a:cxn>
            </a:cxnLst>
            <a:rect l="T12" t="0" r="T13" b="0"/>
            <a:pathLst>
              <a:path w="2157407">
                <a:moveTo>
                  <a:pt x="0" y="0"/>
                </a:moveTo>
                <a:lnTo>
                  <a:pt x="2157407" y="1"/>
                </a:lnTo>
              </a:path>
            </a:pathLst>
          </a:custGeom>
          <a:noFill/>
          <a:ln w="57150">
            <a:solidFill>
              <a:schemeClr val="bg1"/>
            </a:solidFill>
            <a:prstDash val="solid"/>
            <a:round/>
            <a:headEnd/>
            <a:tailEnd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endParaRPr lang="en-US" sz="3200" dirty="0">
              <a:latin typeface="+mn-lt"/>
            </a:endParaRPr>
          </a:p>
        </p:txBody>
      </p:sp>
      <p:sp>
        <p:nvSpPr>
          <p:cNvPr id="5155" name="Line 37"/>
          <p:cNvSpPr>
            <a:spLocks/>
          </p:cNvSpPr>
          <p:nvPr/>
        </p:nvSpPr>
        <p:spPr bwMode="auto">
          <a:xfrm>
            <a:off x="2971801" y="8251300"/>
            <a:ext cx="0" cy="975360"/>
          </a:xfrm>
          <a:custGeom>
            <a:avLst/>
            <a:gdLst>
              <a:gd name="T0" fmla="*/ 0 h 381003"/>
              <a:gd name="T1" fmla="*/ 190495 h 381003"/>
              <a:gd name="T2" fmla="*/ 380985 h 381003"/>
              <a:gd name="T3" fmla="*/ 190495 h 381003"/>
              <a:gd name="T4" fmla="*/ 0 h 381003"/>
              <a:gd name="T5" fmla="*/ 380985 h 381003"/>
              <a:gd name="T6" fmla="*/ 17694720 60000 65536"/>
              <a:gd name="T7" fmla="*/ 0 60000 65536"/>
              <a:gd name="T8" fmla="*/ 5898240 60000 65536"/>
              <a:gd name="T9" fmla="*/ 11796480 60000 65536"/>
              <a:gd name="T10" fmla="*/ 5898240 60000 65536"/>
              <a:gd name="T11" fmla="*/ 17694720 60000 65536"/>
              <a:gd name="T12" fmla="*/ 0 h 381003"/>
              <a:gd name="T13" fmla="*/ 381003 h 381003"/>
            </a:gdLst>
            <a:ahLst/>
            <a:cxnLst>
              <a:cxn ang="T6">
                <a:pos x="0" y="T0"/>
              </a:cxn>
              <a:cxn ang="T7">
                <a:pos x="0" y="T1"/>
              </a:cxn>
              <a:cxn ang="T8">
                <a:pos x="0" y="T2"/>
              </a:cxn>
              <a:cxn ang="T9">
                <a:pos x="0" y="T3"/>
              </a:cxn>
              <a:cxn ang="T10">
                <a:pos x="0" y="T4"/>
              </a:cxn>
              <a:cxn ang="T11">
                <a:pos x="0" y="T5"/>
              </a:cxn>
            </a:cxnLst>
            <a:rect l="0" t="T12" r="0" b="T13"/>
            <a:pathLst>
              <a:path h="381003">
                <a:moveTo>
                  <a:pt x="0" y="0"/>
                </a:moveTo>
                <a:lnTo>
                  <a:pt x="1" y="381003"/>
                </a:lnTo>
              </a:path>
            </a:pathLst>
          </a:custGeom>
          <a:noFill/>
          <a:ln w="57150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endParaRPr lang="en-US" sz="3200" dirty="0">
              <a:latin typeface="+mn-lt"/>
            </a:endParaRPr>
          </a:p>
        </p:txBody>
      </p:sp>
      <p:sp>
        <p:nvSpPr>
          <p:cNvPr id="5156" name="Line 38"/>
          <p:cNvSpPr>
            <a:spLocks/>
          </p:cNvSpPr>
          <p:nvPr/>
        </p:nvSpPr>
        <p:spPr bwMode="auto">
          <a:xfrm>
            <a:off x="9586915" y="10105568"/>
            <a:ext cx="0" cy="812800"/>
          </a:xfrm>
          <a:custGeom>
            <a:avLst/>
            <a:gdLst>
              <a:gd name="T0" fmla="*/ 0 h 304796"/>
              <a:gd name="T1" fmla="*/ 152410 h 304796"/>
              <a:gd name="T2" fmla="*/ 304820 h 304796"/>
              <a:gd name="T3" fmla="*/ 152410 h 304796"/>
              <a:gd name="T4" fmla="*/ 0 h 304796"/>
              <a:gd name="T5" fmla="*/ 304820 h 304796"/>
              <a:gd name="T6" fmla="*/ 17694720 60000 65536"/>
              <a:gd name="T7" fmla="*/ 0 60000 65536"/>
              <a:gd name="T8" fmla="*/ 5898240 60000 65536"/>
              <a:gd name="T9" fmla="*/ 11796480 60000 65536"/>
              <a:gd name="T10" fmla="*/ 5898240 60000 65536"/>
              <a:gd name="T11" fmla="*/ 17694720 60000 65536"/>
              <a:gd name="T12" fmla="*/ 0 h 304796"/>
              <a:gd name="T13" fmla="*/ 304796 h 304796"/>
            </a:gdLst>
            <a:ahLst/>
            <a:cxnLst>
              <a:cxn ang="T6">
                <a:pos x="0" y="T0"/>
              </a:cxn>
              <a:cxn ang="T7">
                <a:pos x="0" y="T1"/>
              </a:cxn>
              <a:cxn ang="T8">
                <a:pos x="0" y="T2"/>
              </a:cxn>
              <a:cxn ang="T9">
                <a:pos x="0" y="T3"/>
              </a:cxn>
              <a:cxn ang="T10">
                <a:pos x="0" y="T4"/>
              </a:cxn>
              <a:cxn ang="T11">
                <a:pos x="0" y="T5"/>
              </a:cxn>
            </a:cxnLst>
            <a:rect l="0" t="T12" r="0" b="T13"/>
            <a:pathLst>
              <a:path h="304796">
                <a:moveTo>
                  <a:pt x="0" y="0"/>
                </a:moveTo>
                <a:lnTo>
                  <a:pt x="1" y="304796"/>
                </a:lnTo>
              </a:path>
            </a:pathLst>
          </a:custGeom>
          <a:noFill/>
          <a:ln w="57150">
            <a:solidFill>
              <a:srgbClr val="FFFF00"/>
            </a:solidFill>
            <a:prstDash val="solid"/>
            <a:round/>
            <a:headEnd/>
            <a:tailEnd type="arrow" w="med" len="med"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endParaRPr lang="en-US" sz="3200" dirty="0">
              <a:latin typeface="+mn-lt"/>
            </a:endParaRPr>
          </a:p>
        </p:txBody>
      </p:sp>
      <p:sp>
        <p:nvSpPr>
          <p:cNvPr id="5157" name="Line 39"/>
          <p:cNvSpPr>
            <a:spLocks/>
          </p:cNvSpPr>
          <p:nvPr/>
        </p:nvSpPr>
        <p:spPr bwMode="auto">
          <a:xfrm flipH="1">
            <a:off x="5380675" y="10134596"/>
            <a:ext cx="3291840" cy="121918"/>
          </a:xfrm>
          <a:custGeom>
            <a:avLst/>
            <a:gdLst>
              <a:gd name="T0" fmla="*/ 761995 w 1524003"/>
              <a:gd name="T1" fmla="*/ 1523985 w 1524003"/>
              <a:gd name="T2" fmla="*/ 761995 w 1524003"/>
              <a:gd name="T3" fmla="*/ 0 w 1524003"/>
              <a:gd name="T4" fmla="*/ 0 w 1524003"/>
              <a:gd name="T5" fmla="*/ 1523985 w 1524003"/>
              <a:gd name="T6" fmla="*/ 17694720 60000 65536"/>
              <a:gd name="T7" fmla="*/ 0 60000 65536"/>
              <a:gd name="T8" fmla="*/ 5898240 60000 65536"/>
              <a:gd name="T9" fmla="*/ 11796480 60000 65536"/>
              <a:gd name="T10" fmla="*/ 5898240 60000 65536"/>
              <a:gd name="T11" fmla="*/ 17694720 60000 65536"/>
              <a:gd name="T12" fmla="*/ 0 w 1524003"/>
              <a:gd name="T13" fmla="*/ 1524003 w 1524003"/>
            </a:gdLst>
            <a:ahLst/>
            <a:cxnLst>
              <a:cxn ang="T6">
                <a:pos x="T0" y="0"/>
              </a:cxn>
              <a:cxn ang="T7">
                <a:pos x="T1" y="0"/>
              </a:cxn>
              <a:cxn ang="T8">
                <a:pos x="T2" y="0"/>
              </a:cxn>
              <a:cxn ang="T9">
                <a:pos x="T3" y="0"/>
              </a:cxn>
              <a:cxn ang="T10">
                <a:pos x="T4" y="0"/>
              </a:cxn>
              <a:cxn ang="T11">
                <a:pos x="T5" y="0"/>
              </a:cxn>
            </a:cxnLst>
            <a:rect l="T12" t="0" r="T13" b="0"/>
            <a:pathLst>
              <a:path w="1524003">
                <a:moveTo>
                  <a:pt x="0" y="0"/>
                </a:moveTo>
                <a:lnTo>
                  <a:pt x="1524003" y="1"/>
                </a:lnTo>
              </a:path>
            </a:pathLst>
          </a:custGeom>
          <a:noFill/>
          <a:ln w="57150">
            <a:solidFill>
              <a:schemeClr val="bg1"/>
            </a:solidFill>
            <a:prstDash val="solid"/>
            <a:round/>
            <a:headEnd/>
            <a:tailEnd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endParaRPr lang="en-US" sz="3200" dirty="0">
              <a:latin typeface="+mn-lt"/>
            </a:endParaRPr>
          </a:p>
        </p:txBody>
      </p:sp>
      <p:sp>
        <p:nvSpPr>
          <p:cNvPr id="5158" name="Line 40"/>
          <p:cNvSpPr>
            <a:spLocks/>
          </p:cNvSpPr>
          <p:nvPr/>
        </p:nvSpPr>
        <p:spPr bwMode="auto">
          <a:xfrm>
            <a:off x="8642760" y="9152462"/>
            <a:ext cx="45719" cy="982133"/>
          </a:xfrm>
          <a:custGeom>
            <a:avLst/>
            <a:gdLst>
              <a:gd name="T0" fmla="*/ 0 h 228600"/>
              <a:gd name="T1" fmla="*/ 114300 h 228600"/>
              <a:gd name="T2" fmla="*/ 228600 h 228600"/>
              <a:gd name="T3" fmla="*/ 114300 h 228600"/>
              <a:gd name="T4" fmla="*/ 0 h 228600"/>
              <a:gd name="T5" fmla="*/ 228600 h 228600"/>
              <a:gd name="T6" fmla="*/ 17694720 60000 65536"/>
              <a:gd name="T7" fmla="*/ 0 60000 65536"/>
              <a:gd name="T8" fmla="*/ 5898240 60000 65536"/>
              <a:gd name="T9" fmla="*/ 11796480 60000 65536"/>
              <a:gd name="T10" fmla="*/ 5898240 60000 65536"/>
              <a:gd name="T11" fmla="*/ 17694720 60000 65536"/>
              <a:gd name="T12" fmla="*/ 0 h 228600"/>
              <a:gd name="T13" fmla="*/ 228600 h 228600"/>
            </a:gdLst>
            <a:ahLst/>
            <a:cxnLst>
              <a:cxn ang="T6">
                <a:pos x="0" y="T0"/>
              </a:cxn>
              <a:cxn ang="T7">
                <a:pos x="0" y="T1"/>
              </a:cxn>
              <a:cxn ang="T8">
                <a:pos x="0" y="T2"/>
              </a:cxn>
              <a:cxn ang="T9">
                <a:pos x="0" y="T3"/>
              </a:cxn>
              <a:cxn ang="T10">
                <a:pos x="0" y="T4"/>
              </a:cxn>
              <a:cxn ang="T11">
                <a:pos x="0" y="T5"/>
              </a:cxn>
            </a:cxnLst>
            <a:rect l="0" t="T12" r="0" b="T13"/>
            <a:pathLst>
              <a:path h="228600">
                <a:moveTo>
                  <a:pt x="0" y="0"/>
                </a:moveTo>
                <a:lnTo>
                  <a:pt x="1" y="228600"/>
                </a:lnTo>
              </a:path>
            </a:pathLst>
          </a:custGeom>
          <a:noFill/>
          <a:ln w="57150">
            <a:solidFill>
              <a:srgbClr val="FFFF00"/>
            </a:solidFill>
            <a:prstDash val="solid"/>
            <a:round/>
            <a:headEnd/>
            <a:tailEnd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endParaRPr lang="en-US" sz="3200" dirty="0">
              <a:latin typeface="+mn-lt"/>
            </a:endParaRPr>
          </a:p>
        </p:txBody>
      </p:sp>
      <p:sp>
        <p:nvSpPr>
          <p:cNvPr id="5159" name="Line 41"/>
          <p:cNvSpPr>
            <a:spLocks/>
          </p:cNvSpPr>
          <p:nvPr/>
        </p:nvSpPr>
        <p:spPr bwMode="auto">
          <a:xfrm>
            <a:off x="2971801" y="10433852"/>
            <a:ext cx="0" cy="975360"/>
          </a:xfrm>
          <a:custGeom>
            <a:avLst/>
            <a:gdLst>
              <a:gd name="T0" fmla="*/ 0 h 304796"/>
              <a:gd name="T1" fmla="*/ 152410 h 304796"/>
              <a:gd name="T2" fmla="*/ 304820 h 304796"/>
              <a:gd name="T3" fmla="*/ 152410 h 304796"/>
              <a:gd name="T4" fmla="*/ 0 h 304796"/>
              <a:gd name="T5" fmla="*/ 304820 h 304796"/>
              <a:gd name="T6" fmla="*/ 17694720 60000 65536"/>
              <a:gd name="T7" fmla="*/ 0 60000 65536"/>
              <a:gd name="T8" fmla="*/ 5898240 60000 65536"/>
              <a:gd name="T9" fmla="*/ 11796480 60000 65536"/>
              <a:gd name="T10" fmla="*/ 5898240 60000 65536"/>
              <a:gd name="T11" fmla="*/ 17694720 60000 65536"/>
              <a:gd name="T12" fmla="*/ 0 h 304796"/>
              <a:gd name="T13" fmla="*/ 304796 h 304796"/>
            </a:gdLst>
            <a:ahLst/>
            <a:cxnLst>
              <a:cxn ang="T6">
                <a:pos x="0" y="T0"/>
              </a:cxn>
              <a:cxn ang="T7">
                <a:pos x="0" y="T1"/>
              </a:cxn>
              <a:cxn ang="T8">
                <a:pos x="0" y="T2"/>
              </a:cxn>
              <a:cxn ang="T9">
                <a:pos x="0" y="T3"/>
              </a:cxn>
              <a:cxn ang="T10">
                <a:pos x="0" y="T4"/>
              </a:cxn>
              <a:cxn ang="T11">
                <a:pos x="0" y="T5"/>
              </a:cxn>
            </a:cxnLst>
            <a:rect l="0" t="T12" r="0" b="T13"/>
            <a:pathLst>
              <a:path h="304796">
                <a:moveTo>
                  <a:pt x="0" y="0"/>
                </a:moveTo>
                <a:lnTo>
                  <a:pt x="1" y="304796"/>
                </a:lnTo>
              </a:path>
            </a:pathLst>
          </a:custGeom>
          <a:noFill/>
          <a:ln w="57150">
            <a:solidFill>
              <a:schemeClr val="bg1"/>
            </a:solidFill>
            <a:round/>
            <a:headEnd type="none" w="med" len="med"/>
            <a:tailEnd type="arrow" w="med" len="med"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r>
              <a:rPr lang="en-US" sz="3200" dirty="0">
                <a:latin typeface="+mn-lt"/>
              </a:rPr>
              <a:t>          </a:t>
            </a:r>
          </a:p>
        </p:txBody>
      </p:sp>
      <p:sp>
        <p:nvSpPr>
          <p:cNvPr id="5161" name="Line 43"/>
          <p:cNvSpPr>
            <a:spLocks/>
          </p:cNvSpPr>
          <p:nvPr/>
        </p:nvSpPr>
        <p:spPr bwMode="auto">
          <a:xfrm>
            <a:off x="2973119" y="12992096"/>
            <a:ext cx="1280160" cy="76200"/>
          </a:xfrm>
          <a:custGeom>
            <a:avLst/>
            <a:gdLst>
              <a:gd name="T0" fmla="*/ 152410 w 304796"/>
              <a:gd name="T1" fmla="*/ 304820 w 304796"/>
              <a:gd name="T2" fmla="*/ 152410 w 304796"/>
              <a:gd name="T3" fmla="*/ 0 w 304796"/>
              <a:gd name="T4" fmla="*/ 0 w 304796"/>
              <a:gd name="T5" fmla="*/ 304820 w 304796"/>
              <a:gd name="T6" fmla="*/ 17694720 60000 65536"/>
              <a:gd name="T7" fmla="*/ 0 60000 65536"/>
              <a:gd name="T8" fmla="*/ 5898240 60000 65536"/>
              <a:gd name="T9" fmla="*/ 11796480 60000 65536"/>
              <a:gd name="T10" fmla="*/ 5898240 60000 65536"/>
              <a:gd name="T11" fmla="*/ 17694720 60000 65536"/>
              <a:gd name="T12" fmla="*/ 0 w 304796"/>
              <a:gd name="T13" fmla="*/ 304796 w 304796"/>
            </a:gdLst>
            <a:ahLst/>
            <a:cxnLst>
              <a:cxn ang="T6">
                <a:pos x="T0" y="0"/>
              </a:cxn>
              <a:cxn ang="T7">
                <a:pos x="T1" y="0"/>
              </a:cxn>
              <a:cxn ang="T8">
                <a:pos x="T2" y="0"/>
              </a:cxn>
              <a:cxn ang="T9">
                <a:pos x="T3" y="0"/>
              </a:cxn>
              <a:cxn ang="T10">
                <a:pos x="T4" y="0"/>
              </a:cxn>
              <a:cxn ang="T11">
                <a:pos x="T5" y="0"/>
              </a:cxn>
            </a:cxnLst>
            <a:rect l="T12" t="0" r="T13" b="0"/>
            <a:pathLst>
              <a:path w="304796">
                <a:moveTo>
                  <a:pt x="0" y="0"/>
                </a:moveTo>
                <a:lnTo>
                  <a:pt x="304796" y="1"/>
                </a:lnTo>
              </a:path>
            </a:pathLst>
          </a:custGeom>
          <a:noFill/>
          <a:ln w="57150">
            <a:solidFill>
              <a:srgbClr val="FFFF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endParaRPr lang="en-US" sz="3200" dirty="0">
              <a:latin typeface="+mn-lt"/>
            </a:endParaRPr>
          </a:p>
        </p:txBody>
      </p:sp>
      <p:sp>
        <p:nvSpPr>
          <p:cNvPr id="5162" name="Line 44"/>
          <p:cNvSpPr>
            <a:spLocks/>
          </p:cNvSpPr>
          <p:nvPr/>
        </p:nvSpPr>
        <p:spPr bwMode="auto">
          <a:xfrm>
            <a:off x="6447475" y="13030196"/>
            <a:ext cx="1280160" cy="45719"/>
          </a:xfrm>
          <a:custGeom>
            <a:avLst/>
            <a:gdLst>
              <a:gd name="T0" fmla="*/ 152410 w 304796"/>
              <a:gd name="T1" fmla="*/ 304820 w 304796"/>
              <a:gd name="T2" fmla="*/ 152410 w 304796"/>
              <a:gd name="T3" fmla="*/ 0 w 304796"/>
              <a:gd name="T4" fmla="*/ 0 w 304796"/>
              <a:gd name="T5" fmla="*/ 304820 w 304796"/>
              <a:gd name="T6" fmla="*/ 17694720 60000 65536"/>
              <a:gd name="T7" fmla="*/ 0 60000 65536"/>
              <a:gd name="T8" fmla="*/ 5898240 60000 65536"/>
              <a:gd name="T9" fmla="*/ 11796480 60000 65536"/>
              <a:gd name="T10" fmla="*/ 5898240 60000 65536"/>
              <a:gd name="T11" fmla="*/ 17694720 60000 65536"/>
              <a:gd name="T12" fmla="*/ 0 w 304796"/>
              <a:gd name="T13" fmla="*/ 304796 w 304796"/>
            </a:gdLst>
            <a:ahLst/>
            <a:cxnLst>
              <a:cxn ang="T6">
                <a:pos x="T0" y="0"/>
              </a:cxn>
              <a:cxn ang="T7">
                <a:pos x="T1" y="0"/>
              </a:cxn>
              <a:cxn ang="T8">
                <a:pos x="T2" y="0"/>
              </a:cxn>
              <a:cxn ang="T9">
                <a:pos x="T3" y="0"/>
              </a:cxn>
              <a:cxn ang="T10">
                <a:pos x="T4" y="0"/>
              </a:cxn>
              <a:cxn ang="T11">
                <a:pos x="T5" y="0"/>
              </a:cxn>
            </a:cxnLst>
            <a:rect l="T12" t="0" r="T13" b="0"/>
            <a:pathLst>
              <a:path w="304796">
                <a:moveTo>
                  <a:pt x="0" y="0"/>
                </a:moveTo>
                <a:lnTo>
                  <a:pt x="304796" y="1"/>
                </a:lnTo>
              </a:path>
            </a:pathLst>
          </a:custGeom>
          <a:noFill/>
          <a:ln w="57150">
            <a:solidFill>
              <a:srgbClr val="FFFF00"/>
            </a:solidFill>
            <a:prstDash val="solid"/>
            <a:round/>
            <a:headEnd/>
            <a:tailEnd type="arrow" w="med" len="med"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endParaRPr lang="en-US" sz="3200" dirty="0">
              <a:latin typeface="+mn-lt"/>
            </a:endParaRPr>
          </a:p>
        </p:txBody>
      </p:sp>
      <p:sp>
        <p:nvSpPr>
          <p:cNvPr id="5163" name="Line 45"/>
          <p:cNvSpPr>
            <a:spLocks/>
          </p:cNvSpPr>
          <p:nvPr/>
        </p:nvSpPr>
        <p:spPr bwMode="auto">
          <a:xfrm>
            <a:off x="9586915" y="11418143"/>
            <a:ext cx="0" cy="1188720"/>
          </a:xfrm>
          <a:custGeom>
            <a:avLst/>
            <a:gdLst>
              <a:gd name="T0" fmla="*/ 0 h 457200"/>
              <a:gd name="T1" fmla="*/ 228600 h 457200"/>
              <a:gd name="T2" fmla="*/ 457200 h 457200"/>
              <a:gd name="T3" fmla="*/ 228600 h 457200"/>
              <a:gd name="T4" fmla="*/ 0 h 457200"/>
              <a:gd name="T5" fmla="*/ 457200 h 457200"/>
              <a:gd name="T6" fmla="*/ 17694720 60000 65536"/>
              <a:gd name="T7" fmla="*/ 0 60000 65536"/>
              <a:gd name="T8" fmla="*/ 5898240 60000 65536"/>
              <a:gd name="T9" fmla="*/ 11796480 60000 65536"/>
              <a:gd name="T10" fmla="*/ 5898240 60000 65536"/>
              <a:gd name="T11" fmla="*/ 17694720 60000 65536"/>
              <a:gd name="T12" fmla="*/ 0 h 457200"/>
              <a:gd name="T13" fmla="*/ 457200 h 457200"/>
            </a:gdLst>
            <a:ahLst/>
            <a:cxnLst>
              <a:cxn ang="T6">
                <a:pos x="0" y="T0"/>
              </a:cxn>
              <a:cxn ang="T7">
                <a:pos x="0" y="T1"/>
              </a:cxn>
              <a:cxn ang="T8">
                <a:pos x="0" y="T2"/>
              </a:cxn>
              <a:cxn ang="T9">
                <a:pos x="0" y="T3"/>
              </a:cxn>
              <a:cxn ang="T10">
                <a:pos x="0" y="T4"/>
              </a:cxn>
              <a:cxn ang="T11">
                <a:pos x="0" y="T5"/>
              </a:cxn>
            </a:cxnLst>
            <a:rect l="0" t="T12" r="0" b="T13"/>
            <a:pathLst>
              <a:path h="457200">
                <a:moveTo>
                  <a:pt x="0" y="0"/>
                </a:moveTo>
                <a:lnTo>
                  <a:pt x="1" y="457200"/>
                </a:lnTo>
              </a:path>
            </a:pathLst>
          </a:custGeom>
          <a:noFill/>
          <a:ln w="57150">
            <a:solidFill>
              <a:srgbClr val="FFFF00"/>
            </a:solidFill>
            <a:prstDash val="solid"/>
            <a:round/>
            <a:headEnd/>
            <a:tailEnd type="arrow" w="med" len="med"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endParaRPr lang="en-US" sz="3200" dirty="0">
              <a:latin typeface="+mn-lt"/>
            </a:endParaRPr>
          </a:p>
        </p:txBody>
      </p:sp>
      <p:sp>
        <p:nvSpPr>
          <p:cNvPr id="5166" name="Line 48"/>
          <p:cNvSpPr>
            <a:spLocks/>
          </p:cNvSpPr>
          <p:nvPr/>
        </p:nvSpPr>
        <p:spPr bwMode="auto">
          <a:xfrm flipV="1">
            <a:off x="7605715" y="14000477"/>
            <a:ext cx="3748085" cy="45719"/>
          </a:xfrm>
          <a:custGeom>
            <a:avLst/>
            <a:gdLst>
              <a:gd name="T0" fmla="*/ 761995 w 1524003"/>
              <a:gd name="T1" fmla="*/ 1523985 w 1524003"/>
              <a:gd name="T2" fmla="*/ 761995 w 1524003"/>
              <a:gd name="T3" fmla="*/ 0 w 1524003"/>
              <a:gd name="T4" fmla="*/ 0 w 1524003"/>
              <a:gd name="T5" fmla="*/ 1523985 w 1524003"/>
              <a:gd name="T6" fmla="*/ 17694720 60000 65536"/>
              <a:gd name="T7" fmla="*/ 0 60000 65536"/>
              <a:gd name="T8" fmla="*/ 5898240 60000 65536"/>
              <a:gd name="T9" fmla="*/ 11796480 60000 65536"/>
              <a:gd name="T10" fmla="*/ 5898240 60000 65536"/>
              <a:gd name="T11" fmla="*/ 17694720 60000 65536"/>
              <a:gd name="T12" fmla="*/ 0 w 1524003"/>
              <a:gd name="T13" fmla="*/ 1524003 w 1524003"/>
            </a:gdLst>
            <a:ahLst/>
            <a:cxnLst>
              <a:cxn ang="T6">
                <a:pos x="T0" y="0"/>
              </a:cxn>
              <a:cxn ang="T7">
                <a:pos x="T1" y="0"/>
              </a:cxn>
              <a:cxn ang="T8">
                <a:pos x="T2" y="0"/>
              </a:cxn>
              <a:cxn ang="T9">
                <a:pos x="T3" y="0"/>
              </a:cxn>
              <a:cxn ang="T10">
                <a:pos x="T4" y="0"/>
              </a:cxn>
              <a:cxn ang="T11">
                <a:pos x="T5" y="0"/>
              </a:cxn>
            </a:cxnLst>
            <a:rect l="T12" t="0" r="T13" b="0"/>
            <a:pathLst>
              <a:path w="1524003">
                <a:moveTo>
                  <a:pt x="0" y="0"/>
                </a:moveTo>
                <a:lnTo>
                  <a:pt x="1524003" y="1"/>
                </a:lnTo>
              </a:path>
            </a:pathLst>
          </a:custGeom>
          <a:noFill/>
          <a:ln w="57150">
            <a:solidFill>
              <a:srgbClr val="FFFF00"/>
            </a:solidFill>
            <a:prstDash val="solid"/>
            <a:round/>
            <a:headEnd/>
            <a:tailEnd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endParaRPr lang="en-US" sz="3200" dirty="0">
              <a:latin typeface="+mn-lt"/>
            </a:endParaRPr>
          </a:p>
        </p:txBody>
      </p:sp>
      <p:sp>
        <p:nvSpPr>
          <p:cNvPr id="5167" name="Line 49"/>
          <p:cNvSpPr>
            <a:spLocks/>
          </p:cNvSpPr>
          <p:nvPr/>
        </p:nvSpPr>
        <p:spPr bwMode="auto">
          <a:xfrm>
            <a:off x="10378008" y="14046196"/>
            <a:ext cx="0" cy="0"/>
          </a:xfrm>
          <a:custGeom>
            <a:avLst/>
            <a:gdLst>
              <a:gd name="T0" fmla="*/ 17694720 60000 65536"/>
              <a:gd name="T1" fmla="*/ 0 60000 65536"/>
              <a:gd name="T2" fmla="*/ 5898240 60000 65536"/>
              <a:gd name="T3" fmla="*/ 11796480 60000 65536"/>
              <a:gd name="T4" fmla="*/ 5898240 60000 65536"/>
              <a:gd name="T5" fmla="*/ 1769472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  <a:cxn ang="T2">
                <a:pos x="0" y="0"/>
              </a:cxn>
              <a:cxn ang="T3">
                <a:pos x="0" y="0"/>
              </a:cxn>
              <a:cxn ang="T4">
                <a:pos x="0" y="0"/>
              </a:cxn>
              <a:cxn ang="T5">
                <a:pos x="0" y="0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1" y="1"/>
                </a:lnTo>
              </a:path>
            </a:pathLst>
          </a:custGeom>
          <a:noFill/>
          <a:ln w="19046">
            <a:solidFill>
              <a:srgbClr val="FFFF00"/>
            </a:solidFill>
            <a:prstDash val="solid"/>
            <a:round/>
            <a:headEnd/>
            <a:tailEnd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endParaRPr lang="en-US" sz="3200" dirty="0">
              <a:latin typeface="+mn-lt"/>
            </a:endParaRPr>
          </a:p>
        </p:txBody>
      </p:sp>
      <p:sp>
        <p:nvSpPr>
          <p:cNvPr id="5169" name="Line 51"/>
          <p:cNvSpPr>
            <a:spLocks/>
          </p:cNvSpPr>
          <p:nvPr/>
        </p:nvSpPr>
        <p:spPr bwMode="auto">
          <a:xfrm>
            <a:off x="7602582" y="15163796"/>
            <a:ext cx="0" cy="609600"/>
          </a:xfrm>
          <a:custGeom>
            <a:avLst/>
            <a:gdLst>
              <a:gd name="T0" fmla="*/ 0 h 228600"/>
              <a:gd name="T1" fmla="*/ 114300 h 228600"/>
              <a:gd name="T2" fmla="*/ 228600 h 228600"/>
              <a:gd name="T3" fmla="*/ 114300 h 228600"/>
              <a:gd name="T4" fmla="*/ 0 h 228600"/>
              <a:gd name="T5" fmla="*/ 228600 h 228600"/>
              <a:gd name="T6" fmla="*/ 17694720 60000 65536"/>
              <a:gd name="T7" fmla="*/ 0 60000 65536"/>
              <a:gd name="T8" fmla="*/ 5898240 60000 65536"/>
              <a:gd name="T9" fmla="*/ 11796480 60000 65536"/>
              <a:gd name="T10" fmla="*/ 5898240 60000 65536"/>
              <a:gd name="T11" fmla="*/ 17694720 60000 65536"/>
              <a:gd name="T12" fmla="*/ 0 h 228600"/>
              <a:gd name="T13" fmla="*/ 228600 h 228600"/>
            </a:gdLst>
            <a:ahLst/>
            <a:cxnLst>
              <a:cxn ang="T6">
                <a:pos x="0" y="T0"/>
              </a:cxn>
              <a:cxn ang="T7">
                <a:pos x="0" y="T1"/>
              </a:cxn>
              <a:cxn ang="T8">
                <a:pos x="0" y="T2"/>
              </a:cxn>
              <a:cxn ang="T9">
                <a:pos x="0" y="T3"/>
              </a:cxn>
              <a:cxn ang="T10">
                <a:pos x="0" y="T4"/>
              </a:cxn>
              <a:cxn ang="T11">
                <a:pos x="0" y="T5"/>
              </a:cxn>
            </a:cxnLst>
            <a:rect l="0" t="T12" r="0" b="T13"/>
            <a:pathLst>
              <a:path h="228600">
                <a:moveTo>
                  <a:pt x="0" y="0"/>
                </a:moveTo>
                <a:lnTo>
                  <a:pt x="1" y="228600"/>
                </a:lnTo>
              </a:path>
            </a:pathLst>
          </a:custGeom>
          <a:noFill/>
          <a:ln w="57150">
            <a:solidFill>
              <a:srgbClr val="FFFF00"/>
            </a:solidFill>
            <a:prstDash val="solid"/>
            <a:round/>
            <a:headEnd/>
            <a:tailEnd type="arrow" w="med" len="med"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endParaRPr lang="en-US" sz="3200" dirty="0">
              <a:latin typeface="+mn-lt"/>
            </a:endParaRPr>
          </a:p>
        </p:txBody>
      </p:sp>
      <p:sp>
        <p:nvSpPr>
          <p:cNvPr id="5173" name="Line 55"/>
          <p:cNvSpPr>
            <a:spLocks/>
          </p:cNvSpPr>
          <p:nvPr/>
        </p:nvSpPr>
        <p:spPr bwMode="auto">
          <a:xfrm>
            <a:off x="11349749" y="15163796"/>
            <a:ext cx="0" cy="609600"/>
          </a:xfrm>
          <a:custGeom>
            <a:avLst/>
            <a:gdLst>
              <a:gd name="T0" fmla="*/ 0 h 228600"/>
              <a:gd name="T1" fmla="*/ 114300 h 228600"/>
              <a:gd name="T2" fmla="*/ 228600 h 228600"/>
              <a:gd name="T3" fmla="*/ 114300 h 228600"/>
              <a:gd name="T4" fmla="*/ 0 h 228600"/>
              <a:gd name="T5" fmla="*/ 228600 h 228600"/>
              <a:gd name="T6" fmla="*/ 17694720 60000 65536"/>
              <a:gd name="T7" fmla="*/ 0 60000 65536"/>
              <a:gd name="T8" fmla="*/ 5898240 60000 65536"/>
              <a:gd name="T9" fmla="*/ 11796480 60000 65536"/>
              <a:gd name="T10" fmla="*/ 5898240 60000 65536"/>
              <a:gd name="T11" fmla="*/ 17694720 60000 65536"/>
              <a:gd name="T12" fmla="*/ 0 h 228600"/>
              <a:gd name="T13" fmla="*/ 228600 h 228600"/>
            </a:gdLst>
            <a:ahLst/>
            <a:cxnLst>
              <a:cxn ang="T6">
                <a:pos x="0" y="T0"/>
              </a:cxn>
              <a:cxn ang="T7">
                <a:pos x="0" y="T1"/>
              </a:cxn>
              <a:cxn ang="T8">
                <a:pos x="0" y="T2"/>
              </a:cxn>
              <a:cxn ang="T9">
                <a:pos x="0" y="T3"/>
              </a:cxn>
              <a:cxn ang="T10">
                <a:pos x="0" y="T4"/>
              </a:cxn>
              <a:cxn ang="T11">
                <a:pos x="0" y="T5"/>
              </a:cxn>
            </a:cxnLst>
            <a:rect l="0" t="T12" r="0" b="T13"/>
            <a:pathLst>
              <a:path h="228600">
                <a:moveTo>
                  <a:pt x="0" y="0"/>
                </a:moveTo>
                <a:lnTo>
                  <a:pt x="1" y="228600"/>
                </a:lnTo>
              </a:path>
            </a:pathLst>
          </a:custGeom>
          <a:noFill/>
          <a:ln w="57150">
            <a:solidFill>
              <a:srgbClr val="FFFF00"/>
            </a:solidFill>
            <a:prstDash val="solid"/>
            <a:round/>
            <a:headEnd/>
            <a:tailEnd type="arrow" w="med" len="med"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endParaRPr lang="en-US" sz="3200" dirty="0">
              <a:latin typeface="+mn-lt"/>
            </a:endParaRPr>
          </a:p>
        </p:txBody>
      </p:sp>
      <p:sp>
        <p:nvSpPr>
          <p:cNvPr id="5175" name="Line 57"/>
          <p:cNvSpPr>
            <a:spLocks/>
          </p:cNvSpPr>
          <p:nvPr/>
        </p:nvSpPr>
        <p:spPr bwMode="auto">
          <a:xfrm flipH="1">
            <a:off x="17025874" y="9601196"/>
            <a:ext cx="45719" cy="3081867"/>
          </a:xfrm>
          <a:custGeom>
            <a:avLst/>
            <a:gdLst>
              <a:gd name="T0" fmla="*/ 0 h 1295403"/>
              <a:gd name="T1" fmla="*/ 647695 h 1295403"/>
              <a:gd name="T2" fmla="*/ 1295385 h 1295403"/>
              <a:gd name="T3" fmla="*/ 647695 h 1295403"/>
              <a:gd name="T4" fmla="*/ 0 h 1295403"/>
              <a:gd name="T5" fmla="*/ 1295385 h 1295403"/>
              <a:gd name="T6" fmla="*/ 17694720 60000 65536"/>
              <a:gd name="T7" fmla="*/ 0 60000 65536"/>
              <a:gd name="T8" fmla="*/ 5898240 60000 65536"/>
              <a:gd name="T9" fmla="*/ 11796480 60000 65536"/>
              <a:gd name="T10" fmla="*/ 5898240 60000 65536"/>
              <a:gd name="T11" fmla="*/ 17694720 60000 65536"/>
              <a:gd name="T12" fmla="*/ 0 h 1295403"/>
              <a:gd name="T13" fmla="*/ 1295403 h 1295403"/>
            </a:gdLst>
            <a:ahLst/>
            <a:cxnLst>
              <a:cxn ang="T6">
                <a:pos x="0" y="T0"/>
              </a:cxn>
              <a:cxn ang="T7">
                <a:pos x="0" y="T1"/>
              </a:cxn>
              <a:cxn ang="T8">
                <a:pos x="0" y="T2"/>
              </a:cxn>
              <a:cxn ang="T9">
                <a:pos x="0" y="T3"/>
              </a:cxn>
              <a:cxn ang="T10">
                <a:pos x="0" y="T4"/>
              </a:cxn>
              <a:cxn ang="T11">
                <a:pos x="0" y="T5"/>
              </a:cxn>
            </a:cxnLst>
            <a:rect l="0" t="T12" r="0" b="T13"/>
            <a:pathLst>
              <a:path h="1295403">
                <a:moveTo>
                  <a:pt x="0" y="0"/>
                </a:moveTo>
                <a:lnTo>
                  <a:pt x="1" y="1295403"/>
                </a:lnTo>
              </a:path>
            </a:pathLst>
          </a:custGeom>
          <a:noFill/>
          <a:ln w="57150">
            <a:solidFill>
              <a:srgbClr val="FFFF00"/>
            </a:solidFill>
            <a:prstDash val="solid"/>
            <a:round/>
            <a:headEnd/>
            <a:tailEnd type="arrow" w="med" len="med"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endParaRPr lang="en-US" sz="3200" dirty="0">
              <a:latin typeface="+mn-lt"/>
            </a:endParaRPr>
          </a:p>
        </p:txBody>
      </p:sp>
      <p:sp>
        <p:nvSpPr>
          <p:cNvPr id="5178" name="Line 60"/>
          <p:cNvSpPr>
            <a:spLocks/>
          </p:cNvSpPr>
          <p:nvPr/>
        </p:nvSpPr>
        <p:spPr bwMode="auto">
          <a:xfrm>
            <a:off x="15057440" y="14046196"/>
            <a:ext cx="3840480" cy="0"/>
          </a:xfrm>
          <a:custGeom>
            <a:avLst/>
            <a:gdLst>
              <a:gd name="T0" fmla="*/ 761995 w 1524003"/>
              <a:gd name="T1" fmla="*/ 1523985 w 1524003"/>
              <a:gd name="T2" fmla="*/ 761995 w 1524003"/>
              <a:gd name="T3" fmla="*/ 0 w 1524003"/>
              <a:gd name="T4" fmla="*/ 0 w 1524003"/>
              <a:gd name="T5" fmla="*/ 1523985 w 1524003"/>
              <a:gd name="T6" fmla="*/ 17694720 60000 65536"/>
              <a:gd name="T7" fmla="*/ 0 60000 65536"/>
              <a:gd name="T8" fmla="*/ 5898240 60000 65536"/>
              <a:gd name="T9" fmla="*/ 11796480 60000 65536"/>
              <a:gd name="T10" fmla="*/ 5898240 60000 65536"/>
              <a:gd name="T11" fmla="*/ 17694720 60000 65536"/>
              <a:gd name="T12" fmla="*/ 0 w 1524003"/>
              <a:gd name="T13" fmla="*/ 1524003 w 1524003"/>
            </a:gdLst>
            <a:ahLst/>
            <a:cxnLst>
              <a:cxn ang="T6">
                <a:pos x="T0" y="0"/>
              </a:cxn>
              <a:cxn ang="T7">
                <a:pos x="T1" y="0"/>
              </a:cxn>
              <a:cxn ang="T8">
                <a:pos x="T2" y="0"/>
              </a:cxn>
              <a:cxn ang="T9">
                <a:pos x="T3" y="0"/>
              </a:cxn>
              <a:cxn ang="T10">
                <a:pos x="T4" y="0"/>
              </a:cxn>
              <a:cxn ang="T11">
                <a:pos x="T5" y="0"/>
              </a:cxn>
            </a:cxnLst>
            <a:rect l="T12" t="0" r="T13" b="0"/>
            <a:pathLst>
              <a:path w="1524003">
                <a:moveTo>
                  <a:pt x="0" y="0"/>
                </a:moveTo>
                <a:lnTo>
                  <a:pt x="1524003" y="1"/>
                </a:lnTo>
              </a:path>
            </a:pathLst>
          </a:custGeom>
          <a:noFill/>
          <a:ln w="57150">
            <a:solidFill>
              <a:srgbClr val="FFFF00"/>
            </a:solidFill>
            <a:prstDash val="solid"/>
            <a:round/>
            <a:headEnd/>
            <a:tailEnd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endParaRPr lang="en-US" sz="3200" dirty="0">
              <a:latin typeface="+mn-lt"/>
            </a:endParaRPr>
          </a:p>
        </p:txBody>
      </p:sp>
      <p:sp>
        <p:nvSpPr>
          <p:cNvPr id="5179" name="Line 61"/>
          <p:cNvSpPr>
            <a:spLocks/>
          </p:cNvSpPr>
          <p:nvPr/>
        </p:nvSpPr>
        <p:spPr bwMode="auto">
          <a:xfrm>
            <a:off x="15057440" y="15163796"/>
            <a:ext cx="0" cy="609600"/>
          </a:xfrm>
          <a:custGeom>
            <a:avLst/>
            <a:gdLst>
              <a:gd name="T0" fmla="*/ 0 h 228600"/>
              <a:gd name="T1" fmla="*/ 114300 h 228600"/>
              <a:gd name="T2" fmla="*/ 228600 h 228600"/>
              <a:gd name="T3" fmla="*/ 114300 h 228600"/>
              <a:gd name="T4" fmla="*/ 0 h 228600"/>
              <a:gd name="T5" fmla="*/ 228600 h 228600"/>
              <a:gd name="T6" fmla="*/ 17694720 60000 65536"/>
              <a:gd name="T7" fmla="*/ 0 60000 65536"/>
              <a:gd name="T8" fmla="*/ 5898240 60000 65536"/>
              <a:gd name="T9" fmla="*/ 11796480 60000 65536"/>
              <a:gd name="T10" fmla="*/ 5898240 60000 65536"/>
              <a:gd name="T11" fmla="*/ 17694720 60000 65536"/>
              <a:gd name="T12" fmla="*/ 0 h 228600"/>
              <a:gd name="T13" fmla="*/ 228600 h 228600"/>
            </a:gdLst>
            <a:ahLst/>
            <a:cxnLst>
              <a:cxn ang="T6">
                <a:pos x="0" y="T0"/>
              </a:cxn>
              <a:cxn ang="T7">
                <a:pos x="0" y="T1"/>
              </a:cxn>
              <a:cxn ang="T8">
                <a:pos x="0" y="T2"/>
              </a:cxn>
              <a:cxn ang="T9">
                <a:pos x="0" y="T3"/>
              </a:cxn>
              <a:cxn ang="T10">
                <a:pos x="0" y="T4"/>
              </a:cxn>
              <a:cxn ang="T11">
                <a:pos x="0" y="T5"/>
              </a:cxn>
            </a:cxnLst>
            <a:rect l="0" t="T12" r="0" b="T13"/>
            <a:pathLst>
              <a:path h="228600">
                <a:moveTo>
                  <a:pt x="0" y="0"/>
                </a:moveTo>
                <a:lnTo>
                  <a:pt x="1" y="228600"/>
                </a:lnTo>
              </a:path>
            </a:pathLst>
          </a:custGeom>
          <a:noFill/>
          <a:ln w="57150">
            <a:solidFill>
              <a:srgbClr val="FFFF00"/>
            </a:solidFill>
            <a:prstDash val="solid"/>
            <a:round/>
            <a:headEnd/>
            <a:tailEnd type="arrow" w="med" len="med"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endParaRPr lang="en-US" sz="3200" dirty="0">
              <a:latin typeface="+mn-lt"/>
            </a:endParaRPr>
          </a:p>
        </p:txBody>
      </p:sp>
      <p:sp>
        <p:nvSpPr>
          <p:cNvPr id="5180" name="Line 62"/>
          <p:cNvSpPr>
            <a:spLocks/>
          </p:cNvSpPr>
          <p:nvPr/>
        </p:nvSpPr>
        <p:spPr bwMode="auto">
          <a:xfrm>
            <a:off x="18868075" y="15163796"/>
            <a:ext cx="0" cy="609600"/>
          </a:xfrm>
          <a:custGeom>
            <a:avLst/>
            <a:gdLst>
              <a:gd name="T0" fmla="*/ 0 h 228600"/>
              <a:gd name="T1" fmla="*/ 114300 h 228600"/>
              <a:gd name="T2" fmla="*/ 228600 h 228600"/>
              <a:gd name="T3" fmla="*/ 114300 h 228600"/>
              <a:gd name="T4" fmla="*/ 0 h 228600"/>
              <a:gd name="T5" fmla="*/ 228600 h 228600"/>
              <a:gd name="T6" fmla="*/ 17694720 60000 65536"/>
              <a:gd name="T7" fmla="*/ 0 60000 65536"/>
              <a:gd name="T8" fmla="*/ 5898240 60000 65536"/>
              <a:gd name="T9" fmla="*/ 11796480 60000 65536"/>
              <a:gd name="T10" fmla="*/ 5898240 60000 65536"/>
              <a:gd name="T11" fmla="*/ 17694720 60000 65536"/>
              <a:gd name="T12" fmla="*/ 0 h 228600"/>
              <a:gd name="T13" fmla="*/ 228600 h 228600"/>
            </a:gdLst>
            <a:ahLst/>
            <a:cxnLst>
              <a:cxn ang="T6">
                <a:pos x="0" y="T0"/>
              </a:cxn>
              <a:cxn ang="T7">
                <a:pos x="0" y="T1"/>
              </a:cxn>
              <a:cxn ang="T8">
                <a:pos x="0" y="T2"/>
              </a:cxn>
              <a:cxn ang="T9">
                <a:pos x="0" y="T3"/>
              </a:cxn>
              <a:cxn ang="T10">
                <a:pos x="0" y="T4"/>
              </a:cxn>
              <a:cxn ang="T11">
                <a:pos x="0" y="T5"/>
              </a:cxn>
            </a:cxnLst>
            <a:rect l="0" t="T12" r="0" b="T13"/>
            <a:pathLst>
              <a:path h="228600">
                <a:moveTo>
                  <a:pt x="0" y="0"/>
                </a:moveTo>
                <a:lnTo>
                  <a:pt x="1" y="228600"/>
                </a:lnTo>
              </a:path>
            </a:pathLst>
          </a:custGeom>
          <a:noFill/>
          <a:ln w="57150">
            <a:solidFill>
              <a:srgbClr val="FFFF00"/>
            </a:solidFill>
            <a:prstDash val="solid"/>
            <a:round/>
            <a:headEnd/>
            <a:tailEnd type="arrow" w="med" len="med"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endParaRPr lang="en-US" sz="3200" dirty="0">
              <a:latin typeface="+mn-lt"/>
            </a:endParaRPr>
          </a:p>
        </p:txBody>
      </p:sp>
      <p:sp>
        <p:nvSpPr>
          <p:cNvPr id="5181" name="Line 63"/>
          <p:cNvSpPr>
            <a:spLocks/>
          </p:cNvSpPr>
          <p:nvPr/>
        </p:nvSpPr>
        <p:spPr bwMode="auto">
          <a:xfrm>
            <a:off x="17025875" y="13436596"/>
            <a:ext cx="0" cy="609600"/>
          </a:xfrm>
          <a:custGeom>
            <a:avLst/>
            <a:gdLst>
              <a:gd name="T0" fmla="*/ 0 h 228600"/>
              <a:gd name="T1" fmla="*/ 114300 h 228600"/>
              <a:gd name="T2" fmla="*/ 228600 h 228600"/>
              <a:gd name="T3" fmla="*/ 114300 h 228600"/>
              <a:gd name="T4" fmla="*/ 0 h 228600"/>
              <a:gd name="T5" fmla="*/ 228600 h 228600"/>
              <a:gd name="T6" fmla="*/ 17694720 60000 65536"/>
              <a:gd name="T7" fmla="*/ 0 60000 65536"/>
              <a:gd name="T8" fmla="*/ 5898240 60000 65536"/>
              <a:gd name="T9" fmla="*/ 11796480 60000 65536"/>
              <a:gd name="T10" fmla="*/ 5898240 60000 65536"/>
              <a:gd name="T11" fmla="*/ 17694720 60000 65536"/>
              <a:gd name="T12" fmla="*/ 0 h 228600"/>
              <a:gd name="T13" fmla="*/ 228600 h 228600"/>
            </a:gdLst>
            <a:ahLst/>
            <a:cxnLst>
              <a:cxn ang="T6">
                <a:pos x="0" y="T0"/>
              </a:cxn>
              <a:cxn ang="T7">
                <a:pos x="0" y="T1"/>
              </a:cxn>
              <a:cxn ang="T8">
                <a:pos x="0" y="T2"/>
              </a:cxn>
              <a:cxn ang="T9">
                <a:pos x="0" y="T3"/>
              </a:cxn>
              <a:cxn ang="T10">
                <a:pos x="0" y="T4"/>
              </a:cxn>
              <a:cxn ang="T11">
                <a:pos x="0" y="T5"/>
              </a:cxn>
            </a:cxnLst>
            <a:rect l="0" t="T12" r="0" b="T13"/>
            <a:pathLst>
              <a:path h="228600">
                <a:moveTo>
                  <a:pt x="0" y="0"/>
                </a:moveTo>
                <a:lnTo>
                  <a:pt x="1" y="228600"/>
                </a:lnTo>
              </a:path>
            </a:pathLst>
          </a:custGeom>
          <a:noFill/>
          <a:ln w="57150">
            <a:solidFill>
              <a:srgbClr val="FFFF00"/>
            </a:solidFill>
            <a:prstDash val="solid"/>
            <a:round/>
            <a:headEnd/>
            <a:tailEnd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endParaRPr lang="en-US" sz="3200" dirty="0">
              <a:latin typeface="+mn-lt"/>
            </a:endParaRPr>
          </a:p>
        </p:txBody>
      </p:sp>
      <p:sp>
        <p:nvSpPr>
          <p:cNvPr id="5182" name="Line 64"/>
          <p:cNvSpPr>
            <a:spLocks/>
          </p:cNvSpPr>
          <p:nvPr/>
        </p:nvSpPr>
        <p:spPr bwMode="auto">
          <a:xfrm>
            <a:off x="21854160" y="6324596"/>
            <a:ext cx="0" cy="1219200"/>
          </a:xfrm>
          <a:custGeom>
            <a:avLst/>
            <a:gdLst>
              <a:gd name="T0" fmla="*/ 0 h 304796"/>
              <a:gd name="T1" fmla="*/ 152410 h 304796"/>
              <a:gd name="T2" fmla="*/ 304820 h 304796"/>
              <a:gd name="T3" fmla="*/ 152410 h 304796"/>
              <a:gd name="T4" fmla="*/ 0 h 304796"/>
              <a:gd name="T5" fmla="*/ 304820 h 304796"/>
              <a:gd name="T6" fmla="*/ 17694720 60000 65536"/>
              <a:gd name="T7" fmla="*/ 0 60000 65536"/>
              <a:gd name="T8" fmla="*/ 5898240 60000 65536"/>
              <a:gd name="T9" fmla="*/ 11796480 60000 65536"/>
              <a:gd name="T10" fmla="*/ 5898240 60000 65536"/>
              <a:gd name="T11" fmla="*/ 17694720 60000 65536"/>
              <a:gd name="T12" fmla="*/ 0 h 304796"/>
              <a:gd name="T13" fmla="*/ 304796 h 304796"/>
            </a:gdLst>
            <a:ahLst/>
            <a:cxnLst>
              <a:cxn ang="T6">
                <a:pos x="0" y="T0"/>
              </a:cxn>
              <a:cxn ang="T7">
                <a:pos x="0" y="T1"/>
              </a:cxn>
              <a:cxn ang="T8">
                <a:pos x="0" y="T2"/>
              </a:cxn>
              <a:cxn ang="T9">
                <a:pos x="0" y="T3"/>
              </a:cxn>
              <a:cxn ang="T10">
                <a:pos x="0" y="T4"/>
              </a:cxn>
              <a:cxn ang="T11">
                <a:pos x="0" y="T5"/>
              </a:cxn>
            </a:cxnLst>
            <a:rect l="0" t="T12" r="0" b="T13"/>
            <a:pathLst>
              <a:path h="304796">
                <a:moveTo>
                  <a:pt x="0" y="0"/>
                </a:moveTo>
                <a:lnTo>
                  <a:pt x="1" y="304796"/>
                </a:lnTo>
              </a:path>
            </a:pathLst>
          </a:custGeom>
          <a:noFill/>
          <a:ln w="57150">
            <a:solidFill>
              <a:srgbClr val="FFFF00"/>
            </a:solidFill>
            <a:prstDash val="solid"/>
            <a:round/>
            <a:headEnd/>
            <a:tailEnd type="arrow" w="med" len="med"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endParaRPr lang="en-US" sz="3200" dirty="0">
              <a:latin typeface="+mn-lt"/>
            </a:endParaRPr>
          </a:p>
        </p:txBody>
      </p:sp>
      <p:sp>
        <p:nvSpPr>
          <p:cNvPr id="5184" name="Line 66"/>
          <p:cNvSpPr>
            <a:spLocks/>
          </p:cNvSpPr>
          <p:nvPr/>
        </p:nvSpPr>
        <p:spPr bwMode="auto">
          <a:xfrm>
            <a:off x="13762675" y="9601196"/>
            <a:ext cx="152400" cy="6172200"/>
          </a:xfrm>
          <a:custGeom>
            <a:avLst/>
            <a:gdLst>
              <a:gd name="T0" fmla="*/ 0 h 2425702"/>
              <a:gd name="T1" fmla="*/ 1212845 h 2425702"/>
              <a:gd name="T2" fmla="*/ 2425690 h 2425702"/>
              <a:gd name="T3" fmla="*/ 1212845 h 2425702"/>
              <a:gd name="T4" fmla="*/ 0 h 2425702"/>
              <a:gd name="T5" fmla="*/ 2425690 h 2425702"/>
              <a:gd name="T6" fmla="*/ 17694720 60000 65536"/>
              <a:gd name="T7" fmla="*/ 0 60000 65536"/>
              <a:gd name="T8" fmla="*/ 5898240 60000 65536"/>
              <a:gd name="T9" fmla="*/ 11796480 60000 65536"/>
              <a:gd name="T10" fmla="*/ 5898240 60000 65536"/>
              <a:gd name="T11" fmla="*/ 17694720 60000 65536"/>
              <a:gd name="T12" fmla="*/ 0 h 2425702"/>
              <a:gd name="T13" fmla="*/ 2425702 h 2425702"/>
            </a:gdLst>
            <a:ahLst/>
            <a:cxnLst>
              <a:cxn ang="T6">
                <a:pos x="0" y="T0"/>
              </a:cxn>
              <a:cxn ang="T7">
                <a:pos x="0" y="T1"/>
              </a:cxn>
              <a:cxn ang="T8">
                <a:pos x="0" y="T2"/>
              </a:cxn>
              <a:cxn ang="T9">
                <a:pos x="0" y="T3"/>
              </a:cxn>
              <a:cxn ang="T10">
                <a:pos x="0" y="T4"/>
              </a:cxn>
              <a:cxn ang="T11">
                <a:pos x="0" y="T5"/>
              </a:cxn>
            </a:cxnLst>
            <a:rect l="0" t="T12" r="0" b="T13"/>
            <a:pathLst>
              <a:path h="2425702">
                <a:moveTo>
                  <a:pt x="0" y="0"/>
                </a:moveTo>
                <a:lnTo>
                  <a:pt x="1" y="2425702"/>
                </a:lnTo>
              </a:path>
            </a:pathLst>
          </a:custGeom>
          <a:noFill/>
          <a:ln w="57150">
            <a:solidFill>
              <a:srgbClr val="FFFF00"/>
            </a:solidFill>
            <a:prstDash val="solid"/>
            <a:round/>
            <a:headEnd/>
            <a:tailEnd type="arrow" w="med" len="med"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endParaRPr lang="en-US" sz="3200" dirty="0">
              <a:latin typeface="+mn-lt"/>
            </a:endParaRPr>
          </a:p>
        </p:txBody>
      </p:sp>
      <p:sp>
        <p:nvSpPr>
          <p:cNvPr id="5185" name="Line 67"/>
          <p:cNvSpPr>
            <a:spLocks/>
          </p:cNvSpPr>
          <p:nvPr/>
        </p:nvSpPr>
        <p:spPr bwMode="auto">
          <a:xfrm>
            <a:off x="12378690" y="3881967"/>
            <a:ext cx="9509760" cy="45719"/>
          </a:xfrm>
          <a:custGeom>
            <a:avLst/>
            <a:gdLst>
              <a:gd name="T0" fmla="*/ 1828800 w 3657600"/>
              <a:gd name="T1" fmla="*/ 0 h 1591"/>
              <a:gd name="T2" fmla="*/ 3657600 w 3657600"/>
              <a:gd name="T3" fmla="*/ 784 h 1591"/>
              <a:gd name="T4" fmla="*/ 1828800 w 3657600"/>
              <a:gd name="T5" fmla="*/ 1567 h 1591"/>
              <a:gd name="T6" fmla="*/ 0 w 3657600"/>
              <a:gd name="T7" fmla="*/ 784 h 1591"/>
              <a:gd name="T8" fmla="*/ 0 w 3657600"/>
              <a:gd name="T9" fmla="*/ 0 h 1591"/>
              <a:gd name="T10" fmla="*/ 3657600 w 3657600"/>
              <a:gd name="T11" fmla="*/ 1567 h 1591"/>
              <a:gd name="T12" fmla="*/ 17694720 60000 65536"/>
              <a:gd name="T13" fmla="*/ 0 60000 65536"/>
              <a:gd name="T14" fmla="*/ 5898240 60000 65536"/>
              <a:gd name="T15" fmla="*/ 11796480 60000 65536"/>
              <a:gd name="T16" fmla="*/ 5898240 60000 65536"/>
              <a:gd name="T17" fmla="*/ 17694720 60000 65536"/>
              <a:gd name="T18" fmla="*/ 0 w 3657600"/>
              <a:gd name="T19" fmla="*/ 0 h 1591"/>
              <a:gd name="T20" fmla="*/ 3657600 w 3657600"/>
              <a:gd name="T21" fmla="*/ 1591 h 159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657600" h="1591">
                <a:moveTo>
                  <a:pt x="0" y="0"/>
                </a:moveTo>
                <a:lnTo>
                  <a:pt x="3657600" y="1591"/>
                </a:lnTo>
              </a:path>
            </a:pathLst>
          </a:custGeom>
          <a:noFill/>
          <a:ln w="57150">
            <a:solidFill>
              <a:srgbClr val="FFFF00"/>
            </a:solidFill>
            <a:prstDash val="solid"/>
            <a:round/>
            <a:headEnd/>
            <a:tailEnd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endParaRPr lang="en-US" sz="3200" dirty="0">
              <a:latin typeface="+mn-lt"/>
            </a:endParaRPr>
          </a:p>
        </p:txBody>
      </p:sp>
      <p:sp>
        <p:nvSpPr>
          <p:cNvPr id="5186" name="Line 68"/>
          <p:cNvSpPr>
            <a:spLocks/>
          </p:cNvSpPr>
          <p:nvPr/>
        </p:nvSpPr>
        <p:spPr bwMode="auto">
          <a:xfrm>
            <a:off x="13821228" y="6730996"/>
            <a:ext cx="3291840" cy="50800"/>
          </a:xfrm>
          <a:custGeom>
            <a:avLst/>
            <a:gdLst>
              <a:gd name="T0" fmla="*/ 914400 w 1828800"/>
              <a:gd name="T1" fmla="*/ 1828800 w 1828800"/>
              <a:gd name="T2" fmla="*/ 914400 w 1828800"/>
              <a:gd name="T3" fmla="*/ 0 w 1828800"/>
              <a:gd name="T4" fmla="*/ 0 w 1828800"/>
              <a:gd name="T5" fmla="*/ 1828800 w 1828800"/>
              <a:gd name="T6" fmla="*/ 17694720 60000 65536"/>
              <a:gd name="T7" fmla="*/ 0 60000 65536"/>
              <a:gd name="T8" fmla="*/ 5898240 60000 65536"/>
              <a:gd name="T9" fmla="*/ 11796480 60000 65536"/>
              <a:gd name="T10" fmla="*/ 5898240 60000 65536"/>
              <a:gd name="T11" fmla="*/ 17694720 60000 65536"/>
              <a:gd name="T12" fmla="*/ 0 w 1828800"/>
              <a:gd name="T13" fmla="*/ 1828800 w 1828800"/>
            </a:gdLst>
            <a:ahLst/>
            <a:cxnLst>
              <a:cxn ang="T6">
                <a:pos x="T0" y="0"/>
              </a:cxn>
              <a:cxn ang="T7">
                <a:pos x="T1" y="0"/>
              </a:cxn>
              <a:cxn ang="T8">
                <a:pos x="T2" y="0"/>
              </a:cxn>
              <a:cxn ang="T9">
                <a:pos x="T3" y="0"/>
              </a:cxn>
              <a:cxn ang="T10">
                <a:pos x="T4" y="0"/>
              </a:cxn>
              <a:cxn ang="T11">
                <a:pos x="T5" y="0"/>
              </a:cxn>
            </a:cxnLst>
            <a:rect l="T12" t="0" r="T13" b="0"/>
            <a:pathLst>
              <a:path w="1828800">
                <a:moveTo>
                  <a:pt x="0" y="0"/>
                </a:moveTo>
                <a:lnTo>
                  <a:pt x="1828800" y="1"/>
                </a:lnTo>
              </a:path>
            </a:pathLst>
          </a:custGeom>
          <a:noFill/>
          <a:ln w="57150">
            <a:solidFill>
              <a:srgbClr val="FFFF00"/>
            </a:solidFill>
            <a:prstDash val="solid"/>
            <a:round/>
            <a:headEnd/>
            <a:tailEnd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endParaRPr lang="en-US" sz="3200" dirty="0">
              <a:latin typeface="+mn-lt"/>
            </a:endParaRPr>
          </a:p>
        </p:txBody>
      </p:sp>
      <p:sp>
        <p:nvSpPr>
          <p:cNvPr id="5187" name="Line 69"/>
          <p:cNvSpPr>
            <a:spLocks/>
          </p:cNvSpPr>
          <p:nvPr/>
        </p:nvSpPr>
        <p:spPr bwMode="auto">
          <a:xfrm flipH="1" flipV="1">
            <a:off x="8610600" y="10058400"/>
            <a:ext cx="976314" cy="76200"/>
          </a:xfrm>
          <a:custGeom>
            <a:avLst/>
            <a:gdLst>
              <a:gd name="T0" fmla="*/ 240511 w 481010"/>
              <a:gd name="T1" fmla="*/ 481022 w 481010"/>
              <a:gd name="T2" fmla="*/ 240511 w 481010"/>
              <a:gd name="T3" fmla="*/ 0 w 481010"/>
              <a:gd name="T4" fmla="*/ 0 w 481010"/>
              <a:gd name="T5" fmla="*/ 481022 w 481010"/>
              <a:gd name="T6" fmla="*/ 17694720 60000 65536"/>
              <a:gd name="T7" fmla="*/ 0 60000 65536"/>
              <a:gd name="T8" fmla="*/ 5898240 60000 65536"/>
              <a:gd name="T9" fmla="*/ 11796480 60000 65536"/>
              <a:gd name="T10" fmla="*/ 5898240 60000 65536"/>
              <a:gd name="T11" fmla="*/ 17694720 60000 65536"/>
              <a:gd name="T12" fmla="*/ 0 w 481010"/>
              <a:gd name="T13" fmla="*/ 481010 w 481010"/>
            </a:gdLst>
            <a:ahLst/>
            <a:cxnLst>
              <a:cxn ang="T6">
                <a:pos x="T0" y="0"/>
              </a:cxn>
              <a:cxn ang="T7">
                <a:pos x="T1" y="0"/>
              </a:cxn>
              <a:cxn ang="T8">
                <a:pos x="T2" y="0"/>
              </a:cxn>
              <a:cxn ang="T9">
                <a:pos x="T3" y="0"/>
              </a:cxn>
              <a:cxn ang="T10">
                <a:pos x="T4" y="0"/>
              </a:cxn>
              <a:cxn ang="T11">
                <a:pos x="T5" y="0"/>
              </a:cxn>
            </a:cxnLst>
            <a:rect l="T12" t="0" r="T13" b="0"/>
            <a:pathLst>
              <a:path w="481010">
                <a:moveTo>
                  <a:pt x="0" y="0"/>
                </a:moveTo>
                <a:lnTo>
                  <a:pt x="481010" y="1"/>
                </a:lnTo>
              </a:path>
            </a:pathLst>
          </a:custGeom>
          <a:noFill/>
          <a:ln w="57150">
            <a:solidFill>
              <a:srgbClr val="FFFF00"/>
            </a:solidFill>
            <a:prstDash val="solid"/>
            <a:round/>
            <a:headEnd/>
            <a:tailEnd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endParaRPr lang="en-US" sz="3200" dirty="0">
              <a:latin typeface="+mn-lt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9419275" y="15874996"/>
            <a:ext cx="3657600" cy="1005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0" tIns="0" rIns="0" bIns="0" anchor="ctr" anchorCtr="1">
            <a:noAutofit/>
          </a:bodyPr>
          <a:lstStyle/>
          <a:p>
            <a:pPr fontAlgn="auto">
              <a:spcBef>
                <a:spcPts val="184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/>
              </a:rPr>
              <a:t>RFA/MWA</a:t>
            </a:r>
            <a:endParaRPr lang="en-US" sz="3200" b="1" kern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ＭＳ Ｐゴシック" pitchFamily="34"/>
            </a:endParaRPr>
          </a:p>
        </p:txBody>
      </p:sp>
      <p:sp>
        <p:nvSpPr>
          <p:cNvPr id="5189" name="Rectangle 73"/>
          <p:cNvSpPr>
            <a:spLocks noChangeArrowheads="1"/>
          </p:cNvSpPr>
          <p:nvPr/>
        </p:nvSpPr>
        <p:spPr bwMode="auto">
          <a:xfrm>
            <a:off x="13135925" y="15874996"/>
            <a:ext cx="3931920" cy="100584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pPr algn="ctr">
              <a:spcBef>
                <a:spcPts val="1840"/>
              </a:spcBef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  <a:t>Dox-DEBS</a:t>
            </a:r>
          </a:p>
        </p:txBody>
      </p:sp>
      <p:sp>
        <p:nvSpPr>
          <p:cNvPr id="71" name="Line 42"/>
          <p:cNvSpPr>
            <a:spLocks/>
          </p:cNvSpPr>
          <p:nvPr/>
        </p:nvSpPr>
        <p:spPr bwMode="auto">
          <a:xfrm>
            <a:off x="2971801" y="14798956"/>
            <a:ext cx="0" cy="975360"/>
          </a:xfrm>
          <a:custGeom>
            <a:avLst/>
            <a:gdLst>
              <a:gd name="T0" fmla="*/ 0 h 457200"/>
              <a:gd name="T1" fmla="*/ 228600 h 457200"/>
              <a:gd name="T2" fmla="*/ 457200 h 457200"/>
              <a:gd name="T3" fmla="*/ 228600 h 457200"/>
              <a:gd name="T4" fmla="*/ 0 h 457200"/>
              <a:gd name="T5" fmla="*/ 457200 h 457200"/>
              <a:gd name="T6" fmla="*/ 17694720 60000 65536"/>
              <a:gd name="T7" fmla="*/ 0 60000 65536"/>
              <a:gd name="T8" fmla="*/ 5898240 60000 65536"/>
              <a:gd name="T9" fmla="*/ 11796480 60000 65536"/>
              <a:gd name="T10" fmla="*/ 5898240 60000 65536"/>
              <a:gd name="T11" fmla="*/ 17694720 60000 65536"/>
              <a:gd name="T12" fmla="*/ 0 h 457200"/>
              <a:gd name="T13" fmla="*/ 457200 h 457200"/>
            </a:gdLst>
            <a:ahLst/>
            <a:cxnLst>
              <a:cxn ang="T6">
                <a:pos x="0" y="T0"/>
              </a:cxn>
              <a:cxn ang="T7">
                <a:pos x="0" y="T1"/>
              </a:cxn>
              <a:cxn ang="T8">
                <a:pos x="0" y="T2"/>
              </a:cxn>
              <a:cxn ang="T9">
                <a:pos x="0" y="T3"/>
              </a:cxn>
              <a:cxn ang="T10">
                <a:pos x="0" y="T4"/>
              </a:cxn>
              <a:cxn ang="T11">
                <a:pos x="0" y="T5"/>
              </a:cxn>
            </a:cxnLst>
            <a:rect l="0" t="T12" r="0" b="T13"/>
            <a:pathLst>
              <a:path h="457200">
                <a:moveTo>
                  <a:pt x="0" y="0"/>
                </a:moveTo>
                <a:lnTo>
                  <a:pt x="1" y="457200"/>
                </a:lnTo>
              </a:path>
            </a:pathLst>
          </a:custGeom>
          <a:noFill/>
          <a:ln w="57150">
            <a:solidFill>
              <a:schemeClr val="bg1"/>
            </a:solidFill>
            <a:round/>
            <a:headEnd type="none" w="med" len="med"/>
            <a:tailEnd type="arrow" w="med" len="med"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r>
              <a:rPr lang="en-US" sz="3200" dirty="0">
                <a:latin typeface="+mn-lt"/>
              </a:rPr>
              <a:t>                                                       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457201" y="9327336"/>
            <a:ext cx="5029200" cy="100584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pPr algn="ctr">
              <a:spcBef>
                <a:spcPts val="1840"/>
              </a:spcBef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pitchFamily="34" charset="-128"/>
              </a:rPr>
              <a:t>1 HCC</a:t>
            </a:r>
          </a:p>
        </p:txBody>
      </p:sp>
      <p:sp>
        <p:nvSpPr>
          <p:cNvPr id="72" name="Line 40"/>
          <p:cNvSpPr>
            <a:spLocks/>
          </p:cNvSpPr>
          <p:nvPr/>
        </p:nvSpPr>
        <p:spPr bwMode="auto">
          <a:xfrm>
            <a:off x="9571675" y="13436596"/>
            <a:ext cx="0" cy="612648"/>
          </a:xfrm>
          <a:custGeom>
            <a:avLst/>
            <a:gdLst>
              <a:gd name="T0" fmla="*/ 0 h 228600"/>
              <a:gd name="T1" fmla="*/ 114300 h 228600"/>
              <a:gd name="T2" fmla="*/ 228600 h 228600"/>
              <a:gd name="T3" fmla="*/ 114300 h 228600"/>
              <a:gd name="T4" fmla="*/ 0 h 228600"/>
              <a:gd name="T5" fmla="*/ 228600 h 228600"/>
              <a:gd name="T6" fmla="*/ 17694720 60000 65536"/>
              <a:gd name="T7" fmla="*/ 0 60000 65536"/>
              <a:gd name="T8" fmla="*/ 5898240 60000 65536"/>
              <a:gd name="T9" fmla="*/ 11796480 60000 65536"/>
              <a:gd name="T10" fmla="*/ 5898240 60000 65536"/>
              <a:gd name="T11" fmla="*/ 17694720 60000 65536"/>
              <a:gd name="T12" fmla="*/ 0 h 228600"/>
              <a:gd name="T13" fmla="*/ 228600 h 228600"/>
            </a:gdLst>
            <a:ahLst/>
            <a:cxnLst>
              <a:cxn ang="T6">
                <a:pos x="0" y="T0"/>
              </a:cxn>
              <a:cxn ang="T7">
                <a:pos x="0" y="T1"/>
              </a:cxn>
              <a:cxn ang="T8">
                <a:pos x="0" y="T2"/>
              </a:cxn>
              <a:cxn ang="T9">
                <a:pos x="0" y="T3"/>
              </a:cxn>
              <a:cxn ang="T10">
                <a:pos x="0" y="T4"/>
              </a:cxn>
              <a:cxn ang="T11">
                <a:pos x="0" y="T5"/>
              </a:cxn>
            </a:cxnLst>
            <a:rect l="0" t="T12" r="0" b="T13"/>
            <a:pathLst>
              <a:path h="228600">
                <a:moveTo>
                  <a:pt x="0" y="0"/>
                </a:moveTo>
                <a:lnTo>
                  <a:pt x="1" y="228600"/>
                </a:lnTo>
              </a:path>
            </a:pathLst>
          </a:custGeom>
          <a:noFill/>
          <a:ln w="57150">
            <a:solidFill>
              <a:srgbClr val="FFFF00"/>
            </a:solidFill>
            <a:prstDash val="solid"/>
            <a:round/>
            <a:headEnd/>
            <a:tailEnd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endParaRPr lang="en-US" sz="3200" dirty="0">
              <a:latin typeface="+mn-lt"/>
            </a:endParaRPr>
          </a:p>
        </p:txBody>
      </p:sp>
      <p:sp>
        <p:nvSpPr>
          <p:cNvPr id="73" name="Line 66"/>
          <p:cNvSpPr>
            <a:spLocks/>
          </p:cNvSpPr>
          <p:nvPr/>
        </p:nvSpPr>
        <p:spPr bwMode="auto">
          <a:xfrm>
            <a:off x="21854160" y="8839196"/>
            <a:ext cx="0" cy="6934200"/>
          </a:xfrm>
          <a:custGeom>
            <a:avLst/>
            <a:gdLst>
              <a:gd name="T0" fmla="*/ 0 h 2425702"/>
              <a:gd name="T1" fmla="*/ 1212845 h 2425702"/>
              <a:gd name="T2" fmla="*/ 2425690 h 2425702"/>
              <a:gd name="T3" fmla="*/ 1212845 h 2425702"/>
              <a:gd name="T4" fmla="*/ 0 h 2425702"/>
              <a:gd name="T5" fmla="*/ 2425690 h 2425702"/>
              <a:gd name="T6" fmla="*/ 17694720 60000 65536"/>
              <a:gd name="T7" fmla="*/ 0 60000 65536"/>
              <a:gd name="T8" fmla="*/ 5898240 60000 65536"/>
              <a:gd name="T9" fmla="*/ 11796480 60000 65536"/>
              <a:gd name="T10" fmla="*/ 5898240 60000 65536"/>
              <a:gd name="T11" fmla="*/ 17694720 60000 65536"/>
              <a:gd name="T12" fmla="*/ 0 h 2425702"/>
              <a:gd name="T13" fmla="*/ 2425702 h 2425702"/>
            </a:gdLst>
            <a:ahLst/>
            <a:cxnLst>
              <a:cxn ang="T6">
                <a:pos x="0" y="T0"/>
              </a:cxn>
              <a:cxn ang="T7">
                <a:pos x="0" y="T1"/>
              </a:cxn>
              <a:cxn ang="T8">
                <a:pos x="0" y="T2"/>
              </a:cxn>
              <a:cxn ang="T9">
                <a:pos x="0" y="T3"/>
              </a:cxn>
              <a:cxn ang="T10">
                <a:pos x="0" y="T4"/>
              </a:cxn>
              <a:cxn ang="T11">
                <a:pos x="0" y="T5"/>
              </a:cxn>
            </a:cxnLst>
            <a:rect l="0" t="T12" r="0" b="T13"/>
            <a:pathLst>
              <a:path h="2425702">
                <a:moveTo>
                  <a:pt x="0" y="0"/>
                </a:moveTo>
                <a:lnTo>
                  <a:pt x="1" y="2425702"/>
                </a:lnTo>
              </a:path>
            </a:pathLst>
          </a:custGeom>
          <a:noFill/>
          <a:ln w="57150">
            <a:solidFill>
              <a:srgbClr val="FFFF00"/>
            </a:solidFill>
            <a:prstDash val="solid"/>
            <a:round/>
            <a:headEnd/>
            <a:tailEnd type="arrow" w="med" len="med"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endParaRPr lang="en-US" sz="3200" dirty="0">
              <a:latin typeface="+mn-lt"/>
            </a:endParaRPr>
          </a:p>
        </p:txBody>
      </p:sp>
      <p:sp>
        <p:nvSpPr>
          <p:cNvPr id="74" name="Line 51"/>
          <p:cNvSpPr>
            <a:spLocks/>
          </p:cNvSpPr>
          <p:nvPr/>
        </p:nvSpPr>
        <p:spPr bwMode="auto">
          <a:xfrm>
            <a:off x="7616867" y="14020800"/>
            <a:ext cx="0" cy="609600"/>
          </a:xfrm>
          <a:custGeom>
            <a:avLst/>
            <a:gdLst>
              <a:gd name="T0" fmla="*/ 0 h 228600"/>
              <a:gd name="T1" fmla="*/ 114300 h 228600"/>
              <a:gd name="T2" fmla="*/ 228600 h 228600"/>
              <a:gd name="T3" fmla="*/ 114300 h 228600"/>
              <a:gd name="T4" fmla="*/ 0 h 228600"/>
              <a:gd name="T5" fmla="*/ 228600 h 228600"/>
              <a:gd name="T6" fmla="*/ 17694720 60000 65536"/>
              <a:gd name="T7" fmla="*/ 0 60000 65536"/>
              <a:gd name="T8" fmla="*/ 5898240 60000 65536"/>
              <a:gd name="T9" fmla="*/ 11796480 60000 65536"/>
              <a:gd name="T10" fmla="*/ 5898240 60000 65536"/>
              <a:gd name="T11" fmla="*/ 17694720 60000 65536"/>
              <a:gd name="T12" fmla="*/ 0 h 228600"/>
              <a:gd name="T13" fmla="*/ 228600 h 228600"/>
            </a:gdLst>
            <a:ahLst/>
            <a:cxnLst>
              <a:cxn ang="T6">
                <a:pos x="0" y="T0"/>
              </a:cxn>
              <a:cxn ang="T7">
                <a:pos x="0" y="T1"/>
              </a:cxn>
              <a:cxn ang="T8">
                <a:pos x="0" y="T2"/>
              </a:cxn>
              <a:cxn ang="T9">
                <a:pos x="0" y="T3"/>
              </a:cxn>
              <a:cxn ang="T10">
                <a:pos x="0" y="T4"/>
              </a:cxn>
              <a:cxn ang="T11">
                <a:pos x="0" y="T5"/>
              </a:cxn>
            </a:cxnLst>
            <a:rect l="0" t="T12" r="0" b="T13"/>
            <a:pathLst>
              <a:path h="228600">
                <a:moveTo>
                  <a:pt x="0" y="0"/>
                </a:moveTo>
                <a:lnTo>
                  <a:pt x="1" y="228600"/>
                </a:lnTo>
              </a:path>
            </a:pathLst>
          </a:custGeom>
          <a:noFill/>
          <a:ln w="57150">
            <a:solidFill>
              <a:srgbClr val="FFFF00"/>
            </a:solidFill>
            <a:prstDash val="solid"/>
            <a:round/>
            <a:headEnd/>
            <a:tailEnd type="arrow" w="med" len="med"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endParaRPr lang="en-US" sz="3200" dirty="0">
              <a:latin typeface="+mn-lt"/>
            </a:endParaRPr>
          </a:p>
        </p:txBody>
      </p:sp>
      <p:sp>
        <p:nvSpPr>
          <p:cNvPr id="75" name="Line 55"/>
          <p:cNvSpPr>
            <a:spLocks/>
          </p:cNvSpPr>
          <p:nvPr/>
        </p:nvSpPr>
        <p:spPr bwMode="auto">
          <a:xfrm>
            <a:off x="11364034" y="14020800"/>
            <a:ext cx="0" cy="609600"/>
          </a:xfrm>
          <a:custGeom>
            <a:avLst/>
            <a:gdLst>
              <a:gd name="T0" fmla="*/ 0 h 228600"/>
              <a:gd name="T1" fmla="*/ 114300 h 228600"/>
              <a:gd name="T2" fmla="*/ 228600 h 228600"/>
              <a:gd name="T3" fmla="*/ 114300 h 228600"/>
              <a:gd name="T4" fmla="*/ 0 h 228600"/>
              <a:gd name="T5" fmla="*/ 228600 h 228600"/>
              <a:gd name="T6" fmla="*/ 17694720 60000 65536"/>
              <a:gd name="T7" fmla="*/ 0 60000 65536"/>
              <a:gd name="T8" fmla="*/ 5898240 60000 65536"/>
              <a:gd name="T9" fmla="*/ 11796480 60000 65536"/>
              <a:gd name="T10" fmla="*/ 5898240 60000 65536"/>
              <a:gd name="T11" fmla="*/ 17694720 60000 65536"/>
              <a:gd name="T12" fmla="*/ 0 h 228600"/>
              <a:gd name="T13" fmla="*/ 228600 h 228600"/>
            </a:gdLst>
            <a:ahLst/>
            <a:cxnLst>
              <a:cxn ang="T6">
                <a:pos x="0" y="T0"/>
              </a:cxn>
              <a:cxn ang="T7">
                <a:pos x="0" y="T1"/>
              </a:cxn>
              <a:cxn ang="T8">
                <a:pos x="0" y="T2"/>
              </a:cxn>
              <a:cxn ang="T9">
                <a:pos x="0" y="T3"/>
              </a:cxn>
              <a:cxn ang="T10">
                <a:pos x="0" y="T4"/>
              </a:cxn>
              <a:cxn ang="T11">
                <a:pos x="0" y="T5"/>
              </a:cxn>
            </a:cxnLst>
            <a:rect l="0" t="T12" r="0" b="T13"/>
            <a:pathLst>
              <a:path h="228600">
                <a:moveTo>
                  <a:pt x="0" y="0"/>
                </a:moveTo>
                <a:lnTo>
                  <a:pt x="1" y="228600"/>
                </a:lnTo>
              </a:path>
            </a:pathLst>
          </a:custGeom>
          <a:noFill/>
          <a:ln w="57150">
            <a:solidFill>
              <a:srgbClr val="FFFF00"/>
            </a:solidFill>
            <a:prstDash val="solid"/>
            <a:round/>
            <a:headEnd/>
            <a:tailEnd type="arrow" w="med" len="med"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endParaRPr lang="en-US" sz="3200" dirty="0">
              <a:latin typeface="+mn-lt"/>
            </a:endParaRPr>
          </a:p>
        </p:txBody>
      </p:sp>
      <p:sp>
        <p:nvSpPr>
          <p:cNvPr id="76" name="Line 61"/>
          <p:cNvSpPr>
            <a:spLocks/>
          </p:cNvSpPr>
          <p:nvPr/>
        </p:nvSpPr>
        <p:spPr bwMode="auto">
          <a:xfrm>
            <a:off x="15071725" y="14020800"/>
            <a:ext cx="0" cy="609600"/>
          </a:xfrm>
          <a:custGeom>
            <a:avLst/>
            <a:gdLst>
              <a:gd name="T0" fmla="*/ 0 h 228600"/>
              <a:gd name="T1" fmla="*/ 114300 h 228600"/>
              <a:gd name="T2" fmla="*/ 228600 h 228600"/>
              <a:gd name="T3" fmla="*/ 114300 h 228600"/>
              <a:gd name="T4" fmla="*/ 0 h 228600"/>
              <a:gd name="T5" fmla="*/ 228600 h 228600"/>
              <a:gd name="T6" fmla="*/ 17694720 60000 65536"/>
              <a:gd name="T7" fmla="*/ 0 60000 65536"/>
              <a:gd name="T8" fmla="*/ 5898240 60000 65536"/>
              <a:gd name="T9" fmla="*/ 11796480 60000 65536"/>
              <a:gd name="T10" fmla="*/ 5898240 60000 65536"/>
              <a:gd name="T11" fmla="*/ 17694720 60000 65536"/>
              <a:gd name="T12" fmla="*/ 0 h 228600"/>
              <a:gd name="T13" fmla="*/ 228600 h 228600"/>
            </a:gdLst>
            <a:ahLst/>
            <a:cxnLst>
              <a:cxn ang="T6">
                <a:pos x="0" y="T0"/>
              </a:cxn>
              <a:cxn ang="T7">
                <a:pos x="0" y="T1"/>
              </a:cxn>
              <a:cxn ang="T8">
                <a:pos x="0" y="T2"/>
              </a:cxn>
              <a:cxn ang="T9">
                <a:pos x="0" y="T3"/>
              </a:cxn>
              <a:cxn ang="T10">
                <a:pos x="0" y="T4"/>
              </a:cxn>
              <a:cxn ang="T11">
                <a:pos x="0" y="T5"/>
              </a:cxn>
            </a:cxnLst>
            <a:rect l="0" t="T12" r="0" b="T13"/>
            <a:pathLst>
              <a:path h="228600">
                <a:moveTo>
                  <a:pt x="0" y="0"/>
                </a:moveTo>
                <a:lnTo>
                  <a:pt x="1" y="228600"/>
                </a:lnTo>
              </a:path>
            </a:pathLst>
          </a:custGeom>
          <a:noFill/>
          <a:ln w="57150">
            <a:solidFill>
              <a:srgbClr val="FFFF00"/>
            </a:solidFill>
            <a:prstDash val="solid"/>
            <a:round/>
            <a:headEnd/>
            <a:tailEnd type="arrow" w="med" len="med"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endParaRPr lang="en-US" sz="3200" dirty="0">
              <a:latin typeface="+mn-lt"/>
            </a:endParaRPr>
          </a:p>
        </p:txBody>
      </p:sp>
      <p:sp>
        <p:nvSpPr>
          <p:cNvPr id="77" name="Line 62"/>
          <p:cNvSpPr>
            <a:spLocks/>
          </p:cNvSpPr>
          <p:nvPr/>
        </p:nvSpPr>
        <p:spPr bwMode="auto">
          <a:xfrm>
            <a:off x="18882360" y="14020800"/>
            <a:ext cx="0" cy="609600"/>
          </a:xfrm>
          <a:custGeom>
            <a:avLst/>
            <a:gdLst>
              <a:gd name="T0" fmla="*/ 0 h 228600"/>
              <a:gd name="T1" fmla="*/ 114300 h 228600"/>
              <a:gd name="T2" fmla="*/ 228600 h 228600"/>
              <a:gd name="T3" fmla="*/ 114300 h 228600"/>
              <a:gd name="T4" fmla="*/ 0 h 228600"/>
              <a:gd name="T5" fmla="*/ 228600 h 228600"/>
              <a:gd name="T6" fmla="*/ 17694720 60000 65536"/>
              <a:gd name="T7" fmla="*/ 0 60000 65536"/>
              <a:gd name="T8" fmla="*/ 5898240 60000 65536"/>
              <a:gd name="T9" fmla="*/ 11796480 60000 65536"/>
              <a:gd name="T10" fmla="*/ 5898240 60000 65536"/>
              <a:gd name="T11" fmla="*/ 17694720 60000 65536"/>
              <a:gd name="T12" fmla="*/ 0 h 228600"/>
              <a:gd name="T13" fmla="*/ 228600 h 228600"/>
            </a:gdLst>
            <a:ahLst/>
            <a:cxnLst>
              <a:cxn ang="T6">
                <a:pos x="0" y="T0"/>
              </a:cxn>
              <a:cxn ang="T7">
                <a:pos x="0" y="T1"/>
              </a:cxn>
              <a:cxn ang="T8">
                <a:pos x="0" y="T2"/>
              </a:cxn>
              <a:cxn ang="T9">
                <a:pos x="0" y="T3"/>
              </a:cxn>
              <a:cxn ang="T10">
                <a:pos x="0" y="T4"/>
              </a:cxn>
              <a:cxn ang="T11">
                <a:pos x="0" y="T5"/>
              </a:cxn>
            </a:cxnLst>
            <a:rect l="0" t="T12" r="0" b="T13"/>
            <a:pathLst>
              <a:path h="228600">
                <a:moveTo>
                  <a:pt x="0" y="0"/>
                </a:moveTo>
                <a:lnTo>
                  <a:pt x="1" y="228600"/>
                </a:lnTo>
              </a:path>
            </a:pathLst>
          </a:custGeom>
          <a:noFill/>
          <a:ln w="57150">
            <a:solidFill>
              <a:srgbClr val="FFFF00"/>
            </a:solidFill>
            <a:prstDash val="solid"/>
            <a:round/>
            <a:headEnd/>
            <a:tailEnd type="arrow" w="med" len="med"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endParaRPr lang="en-US" sz="3200" dirty="0">
              <a:latin typeface="+mn-lt"/>
            </a:endParaRPr>
          </a:p>
        </p:txBody>
      </p:sp>
      <p:sp>
        <p:nvSpPr>
          <p:cNvPr id="5160" name="Line 42"/>
          <p:cNvSpPr>
            <a:spLocks/>
          </p:cNvSpPr>
          <p:nvPr/>
        </p:nvSpPr>
        <p:spPr bwMode="auto">
          <a:xfrm>
            <a:off x="2971801" y="12616404"/>
            <a:ext cx="0" cy="975360"/>
          </a:xfrm>
          <a:custGeom>
            <a:avLst/>
            <a:gdLst>
              <a:gd name="T0" fmla="*/ 0 h 457200"/>
              <a:gd name="T1" fmla="*/ 228600 h 457200"/>
              <a:gd name="T2" fmla="*/ 457200 h 457200"/>
              <a:gd name="T3" fmla="*/ 228600 h 457200"/>
              <a:gd name="T4" fmla="*/ 0 h 457200"/>
              <a:gd name="T5" fmla="*/ 457200 h 457200"/>
              <a:gd name="T6" fmla="*/ 17694720 60000 65536"/>
              <a:gd name="T7" fmla="*/ 0 60000 65536"/>
              <a:gd name="T8" fmla="*/ 5898240 60000 65536"/>
              <a:gd name="T9" fmla="*/ 11796480 60000 65536"/>
              <a:gd name="T10" fmla="*/ 5898240 60000 65536"/>
              <a:gd name="T11" fmla="*/ 17694720 60000 65536"/>
              <a:gd name="T12" fmla="*/ 0 h 457200"/>
              <a:gd name="T13" fmla="*/ 457200 h 457200"/>
            </a:gdLst>
            <a:ahLst/>
            <a:cxnLst>
              <a:cxn ang="T6">
                <a:pos x="0" y="T0"/>
              </a:cxn>
              <a:cxn ang="T7">
                <a:pos x="0" y="T1"/>
              </a:cxn>
              <a:cxn ang="T8">
                <a:pos x="0" y="T2"/>
              </a:cxn>
              <a:cxn ang="T9">
                <a:pos x="0" y="T3"/>
              </a:cxn>
              <a:cxn ang="T10">
                <a:pos x="0" y="T4"/>
              </a:cxn>
              <a:cxn ang="T11">
                <a:pos x="0" y="T5"/>
              </a:cxn>
            </a:cxnLst>
            <a:rect l="0" t="T12" r="0" b="T13"/>
            <a:pathLst>
              <a:path h="457200">
                <a:moveTo>
                  <a:pt x="0" y="0"/>
                </a:moveTo>
                <a:lnTo>
                  <a:pt x="1" y="457200"/>
                </a:lnTo>
              </a:path>
            </a:pathLst>
          </a:custGeom>
          <a:noFill/>
          <a:ln w="57150">
            <a:solidFill>
              <a:schemeClr val="bg1"/>
            </a:solidFill>
            <a:round/>
            <a:headEnd type="none" w="med" len="med"/>
            <a:tailEnd type="arrow" w="med" len="med"/>
          </a:ln>
          <a:effectLst/>
        </p:spPr>
        <p:txBody>
          <a:bodyPr vert="horz" wrap="square" lIns="0" tIns="0" rIns="0" bIns="0" anchor="ctr" anchorCtr="1">
            <a:noAutofit/>
          </a:bodyPr>
          <a:lstStyle/>
          <a:p>
            <a:r>
              <a:rPr lang="en-US" sz="3200" dirty="0">
                <a:latin typeface="+mn-lt"/>
              </a:rPr>
              <a:t>                                                       </a:t>
            </a:r>
          </a:p>
        </p:txBody>
      </p:sp>
      <p:sp>
        <p:nvSpPr>
          <p:cNvPr id="78" name="Rectangle 77"/>
          <p:cNvSpPr/>
          <p:nvPr/>
        </p:nvSpPr>
        <p:spPr>
          <a:xfrm>
            <a:off x="0" y="0"/>
            <a:ext cx="23774400" cy="18288000"/>
          </a:xfrm>
          <a:prstGeom prst="rect">
            <a:avLst/>
          </a:prstGeom>
          <a:noFill/>
          <a:ln w="358775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ts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file:///C:/Program%20Files/Microsoft%20Office/Templates/Presentation%20Designs/FIREBALL.POT</Template>
  <TotalTime>16192</TotalTime>
  <Words>69</Words>
  <Application>Microsoft Office PowerPoint</Application>
  <PresentationFormat>Custom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Artsy</vt:lpstr>
      <vt:lpstr>BCLC Staging System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Intraoperative US in Liver Resection</dc:title>
  <dc:creator>W. S. Helton</dc:creator>
  <cp:lastModifiedBy>j37061</cp:lastModifiedBy>
  <cp:revision>426</cp:revision>
  <cp:lastPrinted>1998-11-17T00:31:09Z</cp:lastPrinted>
  <dcterms:created xsi:type="dcterms:W3CDTF">2010-08-14T16:41:43Z</dcterms:created>
  <dcterms:modified xsi:type="dcterms:W3CDTF">2013-03-12T17:03:02Z</dcterms:modified>
</cp:coreProperties>
</file>